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0" r:id="rId5"/>
    <p:sldId id="258" r:id="rId6"/>
    <p:sldId id="259" r:id="rId7"/>
    <p:sldId id="282" r:id="rId8"/>
    <p:sldId id="278" r:id="rId9"/>
    <p:sldId id="281" r:id="rId10"/>
    <p:sldId id="283" r:id="rId11"/>
    <p:sldId id="280" r:id="rId12"/>
    <p:sldId id="284" r:id="rId13"/>
    <p:sldId id="262" r:id="rId14"/>
    <p:sldId id="265" r:id="rId15"/>
    <p:sldId id="275" r:id="rId16"/>
    <p:sldId id="285" r:id="rId17"/>
    <p:sldId id="276" r:id="rId18"/>
    <p:sldId id="287" r:id="rId19"/>
    <p:sldId id="286" r:id="rId20"/>
    <p:sldId id="288" r:id="rId21"/>
    <p:sldId id="263" r:id="rId22"/>
    <p:sldId id="264" r:id="rId23"/>
    <p:sldId id="26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90094-F742-4A04-A6B6-2F9216D20F2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18289DC-2B4B-4489-B4A6-4F55885FBD39}">
      <dgm:prSet phldrT="[文本]"/>
      <dgm:spPr/>
      <dgm:t>
        <a:bodyPr/>
        <a:lstStyle/>
        <a:p>
          <a:r>
            <a:rPr lang="en-US" altLang="zh-CN" b="1" dirty="0" smtClean="0"/>
            <a:t>ERP</a:t>
          </a:r>
          <a:r>
            <a:rPr lang="zh-CN" altLang="en-US" b="1" dirty="0" smtClean="0"/>
            <a:t>同步</a:t>
          </a:r>
          <a:endParaRPr lang="zh-CN" altLang="en-US" b="1" dirty="0"/>
        </a:p>
      </dgm:t>
    </dgm:pt>
    <dgm:pt modelId="{C5C6BF37-098D-42A8-AE59-5EEF426EAF1F}" type="parTrans" cxnId="{2406BE8B-97B6-4DB0-B5E3-A22F77456547}">
      <dgm:prSet/>
      <dgm:spPr/>
      <dgm:t>
        <a:bodyPr/>
        <a:lstStyle/>
        <a:p>
          <a:endParaRPr lang="zh-CN" altLang="en-US" b="1"/>
        </a:p>
      </dgm:t>
    </dgm:pt>
    <dgm:pt modelId="{DC8B0B12-EB65-4747-86AD-1A951557BBBF}" type="sibTrans" cxnId="{2406BE8B-97B6-4DB0-B5E3-A22F77456547}">
      <dgm:prSet/>
      <dgm:spPr/>
      <dgm:t>
        <a:bodyPr/>
        <a:lstStyle/>
        <a:p>
          <a:endParaRPr lang="zh-CN" altLang="en-US" b="1"/>
        </a:p>
      </dgm:t>
    </dgm:pt>
    <dgm:pt modelId="{6541C81E-4BF8-44E4-ABA9-5E5F20A44EA6}">
      <dgm:prSet phldrT="[文本]"/>
      <dgm:spPr/>
      <dgm:t>
        <a:bodyPr/>
        <a:lstStyle/>
        <a:p>
          <a:r>
            <a:rPr lang="zh-CN" altLang="en-US" b="1" dirty="0" smtClean="0"/>
            <a:t>提交请求</a:t>
          </a:r>
          <a:endParaRPr lang="zh-CN" altLang="en-US" b="1" dirty="0"/>
        </a:p>
      </dgm:t>
    </dgm:pt>
    <dgm:pt modelId="{DBBAD12F-6651-4DA2-A56E-455425C4C405}" type="parTrans" cxnId="{63C5581D-596C-42CE-B1F5-42A78C709F0F}">
      <dgm:prSet/>
      <dgm:spPr/>
      <dgm:t>
        <a:bodyPr/>
        <a:lstStyle/>
        <a:p>
          <a:endParaRPr lang="zh-CN" altLang="en-US" b="1"/>
        </a:p>
      </dgm:t>
    </dgm:pt>
    <dgm:pt modelId="{C17B7613-0B00-4455-9846-6F0AC605E8F2}" type="sibTrans" cxnId="{63C5581D-596C-42CE-B1F5-42A78C709F0F}">
      <dgm:prSet/>
      <dgm:spPr/>
      <dgm:t>
        <a:bodyPr/>
        <a:lstStyle/>
        <a:p>
          <a:endParaRPr lang="zh-CN" altLang="en-US" b="1"/>
        </a:p>
      </dgm:t>
    </dgm:pt>
    <dgm:pt modelId="{99C49579-FA70-4B72-B3F5-188616F36ED0}">
      <dgm:prSet phldrT="[文本]"/>
      <dgm:spPr/>
      <dgm:t>
        <a:bodyPr/>
        <a:lstStyle/>
        <a:p>
          <a:r>
            <a:rPr lang="zh-CN" altLang="en-US" b="1" dirty="0" smtClean="0"/>
            <a:t>生成数据</a:t>
          </a:r>
          <a:endParaRPr lang="zh-CN" altLang="en-US" b="1" dirty="0"/>
        </a:p>
      </dgm:t>
    </dgm:pt>
    <dgm:pt modelId="{915F7B05-AE85-4710-96FD-1CC829BDD043}" type="parTrans" cxnId="{F664F1FB-63DC-4B4E-9CB0-53C18B4278C1}">
      <dgm:prSet/>
      <dgm:spPr/>
      <dgm:t>
        <a:bodyPr/>
        <a:lstStyle/>
        <a:p>
          <a:endParaRPr lang="zh-CN" altLang="en-US" b="1"/>
        </a:p>
      </dgm:t>
    </dgm:pt>
    <dgm:pt modelId="{A06DBF37-739B-4731-87D8-3D6D2E158E63}" type="sibTrans" cxnId="{F664F1FB-63DC-4B4E-9CB0-53C18B4278C1}">
      <dgm:prSet/>
      <dgm:spPr/>
      <dgm:t>
        <a:bodyPr/>
        <a:lstStyle/>
        <a:p>
          <a:endParaRPr lang="zh-CN" altLang="en-US" b="1"/>
        </a:p>
      </dgm:t>
    </dgm:pt>
    <dgm:pt modelId="{3928982E-E527-47F3-A0FD-C1B03AF24708}">
      <dgm:prSet phldrT="[文本]"/>
      <dgm:spPr/>
      <dgm:t>
        <a:bodyPr/>
        <a:lstStyle/>
        <a:p>
          <a:r>
            <a:rPr lang="zh-CN" altLang="en-US" b="1" dirty="0" smtClean="0"/>
            <a:t>填报</a:t>
          </a:r>
          <a:endParaRPr lang="zh-CN" altLang="en-US" b="1" dirty="0"/>
        </a:p>
      </dgm:t>
    </dgm:pt>
    <dgm:pt modelId="{CC434E1E-DE02-478E-9100-EE4F8CEAED40}" type="parTrans" cxnId="{F9DD4B49-DB39-4FF8-83F5-689A42274764}">
      <dgm:prSet/>
      <dgm:spPr/>
      <dgm:t>
        <a:bodyPr/>
        <a:lstStyle/>
        <a:p>
          <a:endParaRPr lang="zh-CN" altLang="en-US" b="1"/>
        </a:p>
      </dgm:t>
    </dgm:pt>
    <dgm:pt modelId="{4A5E5341-7F01-43A9-8067-A4DEC99BEF76}" type="sibTrans" cxnId="{F9DD4B49-DB39-4FF8-83F5-689A42274764}">
      <dgm:prSet/>
      <dgm:spPr/>
      <dgm:t>
        <a:bodyPr/>
        <a:lstStyle/>
        <a:p>
          <a:endParaRPr lang="zh-CN" altLang="en-US" b="1"/>
        </a:p>
      </dgm:t>
    </dgm:pt>
    <dgm:pt modelId="{BE4F2894-21A9-440D-B16A-443A71EE4E1C}">
      <dgm:prSet phldrT="[文本]"/>
      <dgm:spPr/>
      <dgm:t>
        <a:bodyPr/>
        <a:lstStyle/>
        <a:p>
          <a:r>
            <a:rPr lang="zh-CN" altLang="en-US" b="1" dirty="0" smtClean="0"/>
            <a:t>新建</a:t>
          </a:r>
          <a:endParaRPr lang="zh-CN" altLang="en-US" b="1" dirty="0"/>
        </a:p>
      </dgm:t>
    </dgm:pt>
    <dgm:pt modelId="{5D1FBC76-77EA-4A26-8E17-B154C6D8F976}" type="parTrans" cxnId="{2E92D2F0-F57D-4159-93A0-1D014E46B12F}">
      <dgm:prSet/>
      <dgm:spPr/>
      <dgm:t>
        <a:bodyPr/>
        <a:lstStyle/>
        <a:p>
          <a:endParaRPr lang="zh-CN" altLang="en-US" b="1"/>
        </a:p>
      </dgm:t>
    </dgm:pt>
    <dgm:pt modelId="{C2715BFE-C836-40DB-B1DE-80CE23523482}" type="sibTrans" cxnId="{2E92D2F0-F57D-4159-93A0-1D014E46B12F}">
      <dgm:prSet/>
      <dgm:spPr/>
      <dgm:t>
        <a:bodyPr/>
        <a:lstStyle/>
        <a:p>
          <a:endParaRPr lang="zh-CN" altLang="en-US" b="1"/>
        </a:p>
      </dgm:t>
    </dgm:pt>
    <dgm:pt modelId="{E09EA451-E7E5-40CF-83B4-0AF76F4DB0C1}">
      <dgm:prSet phldrT="[文本]"/>
      <dgm:spPr/>
      <dgm:t>
        <a:bodyPr/>
        <a:lstStyle/>
        <a:p>
          <a:r>
            <a:rPr lang="zh-CN" altLang="en-US" b="1" dirty="0" smtClean="0"/>
            <a:t>填写表</a:t>
          </a:r>
          <a:endParaRPr lang="zh-CN" altLang="en-US" b="1" dirty="0"/>
        </a:p>
      </dgm:t>
    </dgm:pt>
    <dgm:pt modelId="{B0F166AF-B3EA-4F8D-BA04-9E4EB448A81C}" type="parTrans" cxnId="{F9708762-A205-44AC-B232-E21D5B37A7CD}">
      <dgm:prSet/>
      <dgm:spPr/>
      <dgm:t>
        <a:bodyPr/>
        <a:lstStyle/>
        <a:p>
          <a:endParaRPr lang="zh-CN" altLang="en-US" b="1"/>
        </a:p>
      </dgm:t>
    </dgm:pt>
    <dgm:pt modelId="{14781902-D94F-4781-81DF-A31BF228E408}" type="sibTrans" cxnId="{F9708762-A205-44AC-B232-E21D5B37A7CD}">
      <dgm:prSet/>
      <dgm:spPr/>
      <dgm:t>
        <a:bodyPr/>
        <a:lstStyle/>
        <a:p>
          <a:endParaRPr lang="zh-CN" altLang="en-US" b="1"/>
        </a:p>
      </dgm:t>
    </dgm:pt>
    <dgm:pt modelId="{C09FAFDF-374B-4C1A-BCB9-BAC431FBB93A}">
      <dgm:prSet phldrT="[文本]"/>
      <dgm:spPr/>
      <dgm:t>
        <a:bodyPr/>
        <a:lstStyle/>
        <a:p>
          <a:r>
            <a:rPr lang="zh-CN" altLang="en-US" b="1" dirty="0" smtClean="0"/>
            <a:t>提交</a:t>
          </a:r>
          <a:endParaRPr lang="zh-CN" altLang="en-US" b="1" dirty="0"/>
        </a:p>
      </dgm:t>
    </dgm:pt>
    <dgm:pt modelId="{46D9D706-F0A5-4BD0-9233-7296D699A803}" type="parTrans" cxnId="{1254896B-8DCA-4176-AE6C-4DB762662CC2}">
      <dgm:prSet/>
      <dgm:spPr/>
      <dgm:t>
        <a:bodyPr/>
        <a:lstStyle/>
        <a:p>
          <a:endParaRPr lang="zh-CN" altLang="en-US" b="1"/>
        </a:p>
      </dgm:t>
    </dgm:pt>
    <dgm:pt modelId="{A2C2186B-F58B-4A11-9DDA-A33666B86131}" type="sibTrans" cxnId="{1254896B-8DCA-4176-AE6C-4DB762662CC2}">
      <dgm:prSet/>
      <dgm:spPr/>
      <dgm:t>
        <a:bodyPr/>
        <a:lstStyle/>
        <a:p>
          <a:endParaRPr lang="zh-CN" altLang="en-US" b="1"/>
        </a:p>
      </dgm:t>
    </dgm:pt>
    <dgm:pt modelId="{1BAEFEDD-C8E9-40C8-8B86-E432F1D93029}">
      <dgm:prSet phldrT="[文本]"/>
      <dgm:spPr/>
      <dgm:t>
        <a:bodyPr/>
        <a:lstStyle/>
        <a:p>
          <a:r>
            <a:rPr lang="zh-CN" altLang="en-US" b="1" dirty="0" smtClean="0"/>
            <a:t>提交院级</a:t>
          </a:r>
          <a:endParaRPr lang="zh-CN" altLang="en-US" b="1" dirty="0"/>
        </a:p>
      </dgm:t>
    </dgm:pt>
    <dgm:pt modelId="{25595136-25EE-48A5-80F6-F8C0E7F5D4FC}" type="parTrans" cxnId="{003DA96A-F9DA-4678-A96B-92B0A9EA34D9}">
      <dgm:prSet/>
      <dgm:spPr/>
      <dgm:t>
        <a:bodyPr/>
        <a:lstStyle/>
        <a:p>
          <a:endParaRPr lang="zh-CN" altLang="en-US" b="1"/>
        </a:p>
      </dgm:t>
    </dgm:pt>
    <dgm:pt modelId="{B5DDEA63-8959-4564-B05E-946B79D3468C}" type="sibTrans" cxnId="{003DA96A-F9DA-4678-A96B-92B0A9EA34D9}">
      <dgm:prSet/>
      <dgm:spPr/>
      <dgm:t>
        <a:bodyPr/>
        <a:lstStyle/>
        <a:p>
          <a:endParaRPr lang="zh-CN" altLang="en-US" b="1"/>
        </a:p>
      </dgm:t>
    </dgm:pt>
    <dgm:pt modelId="{DB316D4D-2B3D-4F41-ADB1-24D6DC13672B}">
      <dgm:prSet phldrT="[文本]"/>
      <dgm:spPr/>
      <dgm:t>
        <a:bodyPr/>
        <a:lstStyle/>
        <a:p>
          <a:r>
            <a:rPr lang="zh-CN" altLang="en-US" b="1" dirty="0" smtClean="0"/>
            <a:t>院审核</a:t>
          </a:r>
          <a:endParaRPr lang="zh-CN" altLang="en-US" b="1" dirty="0"/>
        </a:p>
      </dgm:t>
    </dgm:pt>
    <dgm:pt modelId="{5B3116CD-869C-4FAF-BBE8-91EC212EC5BC}" type="parTrans" cxnId="{6C1DE43C-D5B6-4C13-A4F2-E3D2641B358D}">
      <dgm:prSet/>
      <dgm:spPr/>
      <dgm:t>
        <a:bodyPr/>
        <a:lstStyle/>
        <a:p>
          <a:endParaRPr lang="zh-CN" altLang="en-US" b="1"/>
        </a:p>
      </dgm:t>
    </dgm:pt>
    <dgm:pt modelId="{C8235AF3-1005-4D6C-AFE7-857A48528AC4}" type="sibTrans" cxnId="{6C1DE43C-D5B6-4C13-A4F2-E3D2641B358D}">
      <dgm:prSet/>
      <dgm:spPr/>
      <dgm:t>
        <a:bodyPr/>
        <a:lstStyle/>
        <a:p>
          <a:endParaRPr lang="zh-CN" altLang="en-US" b="1"/>
        </a:p>
      </dgm:t>
    </dgm:pt>
    <dgm:pt modelId="{17392BE7-166E-4728-ADEB-7D0774694CC8}">
      <dgm:prSet/>
      <dgm:spPr/>
      <dgm:t>
        <a:bodyPr/>
        <a:lstStyle/>
        <a:p>
          <a:r>
            <a:rPr lang="zh-CN" altLang="en-US" b="1" dirty="0" smtClean="0"/>
            <a:t>审核通过</a:t>
          </a:r>
          <a:endParaRPr lang="zh-CN" altLang="en-US" b="1" dirty="0"/>
        </a:p>
      </dgm:t>
    </dgm:pt>
    <dgm:pt modelId="{A227F6A5-538C-40F5-ABC3-958FD5A0260C}" type="parTrans" cxnId="{072BF44B-9B63-44D3-BA46-6C6949BD94A8}">
      <dgm:prSet/>
      <dgm:spPr/>
      <dgm:t>
        <a:bodyPr/>
        <a:lstStyle/>
        <a:p>
          <a:endParaRPr lang="zh-CN" altLang="en-US" b="1"/>
        </a:p>
      </dgm:t>
    </dgm:pt>
    <dgm:pt modelId="{6E66CA16-7665-46DF-B987-1B25B5CB4FEA}" type="sibTrans" cxnId="{072BF44B-9B63-44D3-BA46-6C6949BD94A8}">
      <dgm:prSet/>
      <dgm:spPr/>
      <dgm:t>
        <a:bodyPr/>
        <a:lstStyle/>
        <a:p>
          <a:endParaRPr lang="zh-CN" altLang="en-US" b="1"/>
        </a:p>
      </dgm:t>
    </dgm:pt>
    <dgm:pt modelId="{A2FB60F6-CC93-4F15-8D49-6D1C557EB110}">
      <dgm:prSet/>
      <dgm:spPr/>
      <dgm:t>
        <a:bodyPr/>
        <a:lstStyle/>
        <a:p>
          <a:r>
            <a:rPr lang="zh-CN" altLang="en-US" b="1" dirty="0" smtClean="0"/>
            <a:t>退回修改</a:t>
          </a:r>
          <a:endParaRPr lang="zh-CN" altLang="en-US" b="1" dirty="0"/>
        </a:p>
      </dgm:t>
    </dgm:pt>
    <dgm:pt modelId="{44A73058-0A60-4945-B77B-4EE3861F1851}" type="parTrans" cxnId="{95102BD5-F0F4-43FB-B994-80D443018080}">
      <dgm:prSet/>
      <dgm:spPr/>
      <dgm:t>
        <a:bodyPr/>
        <a:lstStyle/>
        <a:p>
          <a:endParaRPr lang="zh-CN" altLang="en-US" b="1"/>
        </a:p>
      </dgm:t>
    </dgm:pt>
    <dgm:pt modelId="{29A1D1D5-7D75-4410-ABC8-DE4414734765}" type="sibTrans" cxnId="{95102BD5-F0F4-43FB-B994-80D443018080}">
      <dgm:prSet/>
      <dgm:spPr/>
      <dgm:t>
        <a:bodyPr/>
        <a:lstStyle/>
        <a:p>
          <a:endParaRPr lang="zh-CN" altLang="en-US" b="1"/>
        </a:p>
      </dgm:t>
    </dgm:pt>
    <dgm:pt modelId="{9ED01788-02EB-4A98-8550-FE31D3EE90B1}">
      <dgm:prSet phldrT="[文本]"/>
      <dgm:spPr/>
      <dgm:t>
        <a:bodyPr/>
        <a:lstStyle/>
        <a:p>
          <a:r>
            <a:rPr lang="zh-CN" altLang="en-US" b="1" dirty="0" smtClean="0"/>
            <a:t>打印</a:t>
          </a:r>
          <a:endParaRPr lang="zh-CN" altLang="en-US" b="1" dirty="0"/>
        </a:p>
      </dgm:t>
    </dgm:pt>
    <dgm:pt modelId="{9B0DB601-B00A-48B9-8F5F-F7D4048FBC8A}" type="parTrans" cxnId="{BF991125-7E06-4E87-A433-85BAEDEF09DA}">
      <dgm:prSet/>
      <dgm:spPr/>
      <dgm:t>
        <a:bodyPr/>
        <a:lstStyle/>
        <a:p>
          <a:endParaRPr lang="zh-CN" altLang="en-US" b="1"/>
        </a:p>
      </dgm:t>
    </dgm:pt>
    <dgm:pt modelId="{28356FA6-FF59-4B4C-9FCD-CAC7A814E727}" type="sibTrans" cxnId="{BF991125-7E06-4E87-A433-85BAEDEF09DA}">
      <dgm:prSet/>
      <dgm:spPr/>
      <dgm:t>
        <a:bodyPr/>
        <a:lstStyle/>
        <a:p>
          <a:endParaRPr lang="zh-CN" altLang="en-US" b="1"/>
        </a:p>
      </dgm:t>
    </dgm:pt>
    <dgm:pt modelId="{F04EB648-44CA-4149-A17B-FACB53161AED}">
      <dgm:prSet/>
      <dgm:spPr/>
      <dgm:t>
        <a:bodyPr/>
        <a:lstStyle/>
        <a:p>
          <a:r>
            <a:rPr lang="zh-CN" altLang="en-US" b="1" dirty="0" smtClean="0"/>
            <a:t>已处理</a:t>
          </a:r>
          <a:endParaRPr lang="zh-CN" altLang="en-US" b="1" dirty="0"/>
        </a:p>
      </dgm:t>
    </dgm:pt>
    <dgm:pt modelId="{F905A2B7-BCD3-4C9A-8A5C-AA992930E802}" type="parTrans" cxnId="{7D70E2DA-ED82-4D59-97CB-8FFB388214CD}">
      <dgm:prSet/>
      <dgm:spPr/>
      <dgm:t>
        <a:bodyPr/>
        <a:lstStyle/>
        <a:p>
          <a:endParaRPr lang="zh-CN" altLang="en-US" b="1"/>
        </a:p>
      </dgm:t>
    </dgm:pt>
    <dgm:pt modelId="{D611BDF1-686E-4329-B6D7-899B83920737}" type="sibTrans" cxnId="{7D70E2DA-ED82-4D59-97CB-8FFB388214CD}">
      <dgm:prSet/>
      <dgm:spPr/>
      <dgm:t>
        <a:bodyPr/>
        <a:lstStyle/>
        <a:p>
          <a:endParaRPr lang="zh-CN" altLang="en-US" b="1"/>
        </a:p>
      </dgm:t>
    </dgm:pt>
    <dgm:pt modelId="{4A90DD24-89D3-4A32-A388-701B313BF583}">
      <dgm:prSet/>
      <dgm:spPr/>
      <dgm:t>
        <a:bodyPr/>
        <a:lstStyle/>
        <a:p>
          <a:r>
            <a:rPr lang="zh-CN" altLang="en-US" b="1" dirty="0" smtClean="0"/>
            <a:t>导出打印</a:t>
          </a:r>
          <a:endParaRPr lang="zh-CN" altLang="en-US" b="1" dirty="0"/>
        </a:p>
      </dgm:t>
    </dgm:pt>
    <dgm:pt modelId="{85A24B8E-DE70-4D70-90CB-B7DDC9211F60}" type="parTrans" cxnId="{153371E1-EE09-4840-8438-0559185FB9AC}">
      <dgm:prSet/>
      <dgm:spPr/>
      <dgm:t>
        <a:bodyPr/>
        <a:lstStyle/>
        <a:p>
          <a:endParaRPr lang="zh-CN" altLang="en-US"/>
        </a:p>
      </dgm:t>
    </dgm:pt>
    <dgm:pt modelId="{C55387E6-4791-4352-99D5-37256011C8A1}" type="sibTrans" cxnId="{153371E1-EE09-4840-8438-0559185FB9AC}">
      <dgm:prSet/>
      <dgm:spPr/>
      <dgm:t>
        <a:bodyPr/>
        <a:lstStyle/>
        <a:p>
          <a:endParaRPr lang="zh-CN" altLang="en-US"/>
        </a:p>
      </dgm:t>
    </dgm:pt>
    <dgm:pt modelId="{6C674AD5-EE25-4BE6-9F37-68E5FE13D4E7}" type="pres">
      <dgm:prSet presAssocID="{A0590094-F742-4A04-A6B6-2F9216D20F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FF5438-4CB4-49C1-B380-9D9A89A09D17}" type="pres">
      <dgm:prSet presAssocID="{A0590094-F742-4A04-A6B6-2F9216D20F2D}" presName="tSp" presStyleCnt="0"/>
      <dgm:spPr/>
    </dgm:pt>
    <dgm:pt modelId="{B363A3CB-BF55-4AC4-849B-FC72E39A741A}" type="pres">
      <dgm:prSet presAssocID="{A0590094-F742-4A04-A6B6-2F9216D20F2D}" presName="bSp" presStyleCnt="0"/>
      <dgm:spPr/>
    </dgm:pt>
    <dgm:pt modelId="{90401247-2812-4D5A-BD2B-699CFFE405B1}" type="pres">
      <dgm:prSet presAssocID="{A0590094-F742-4A04-A6B6-2F9216D20F2D}" presName="process" presStyleCnt="0"/>
      <dgm:spPr/>
    </dgm:pt>
    <dgm:pt modelId="{115BAB6E-3E83-48A6-9F5D-53EDDD417408}" type="pres">
      <dgm:prSet presAssocID="{518289DC-2B4B-4489-B4A6-4F55885FBD39}" presName="composite1" presStyleCnt="0"/>
      <dgm:spPr/>
    </dgm:pt>
    <dgm:pt modelId="{B7604C68-6001-47D7-9A75-E1C531D2DAD8}" type="pres">
      <dgm:prSet presAssocID="{518289DC-2B4B-4489-B4A6-4F55885FBD39}" presName="dummyNode1" presStyleLbl="node1" presStyleIdx="0" presStyleCnt="5"/>
      <dgm:spPr/>
    </dgm:pt>
    <dgm:pt modelId="{AB9A791B-8846-4978-BD5E-B528346A4C45}" type="pres">
      <dgm:prSet presAssocID="{518289DC-2B4B-4489-B4A6-4F55885FBD39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9BA2DF-4CCA-45B7-A487-08BE18FFD251}" type="pres">
      <dgm:prSet presAssocID="{518289DC-2B4B-4489-B4A6-4F55885FBD39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523D36-E11C-4B51-B561-A7C416B9D76D}" type="pres">
      <dgm:prSet presAssocID="{518289DC-2B4B-4489-B4A6-4F55885FBD39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200228-25B6-4372-A35B-36F2A4F6D5FB}" type="pres">
      <dgm:prSet presAssocID="{518289DC-2B4B-4489-B4A6-4F55885FBD39}" presName="connSite1" presStyleCnt="0"/>
      <dgm:spPr/>
    </dgm:pt>
    <dgm:pt modelId="{02DAC711-962A-4463-973B-986E1C565BD0}" type="pres">
      <dgm:prSet presAssocID="{DC8B0B12-EB65-4747-86AD-1A951557BBBF}" presName="Name9" presStyleLbl="sibTrans2D1" presStyleIdx="0" presStyleCnt="4"/>
      <dgm:spPr/>
      <dgm:t>
        <a:bodyPr/>
        <a:lstStyle/>
        <a:p>
          <a:endParaRPr lang="zh-CN" altLang="en-US"/>
        </a:p>
      </dgm:t>
    </dgm:pt>
    <dgm:pt modelId="{B0497342-9911-4CE1-B220-AAA071ED411D}" type="pres">
      <dgm:prSet presAssocID="{3928982E-E527-47F3-A0FD-C1B03AF24708}" presName="composite2" presStyleCnt="0"/>
      <dgm:spPr/>
    </dgm:pt>
    <dgm:pt modelId="{11103748-40AC-4E19-8933-5A91DF2E7D4B}" type="pres">
      <dgm:prSet presAssocID="{3928982E-E527-47F3-A0FD-C1B03AF24708}" presName="dummyNode2" presStyleLbl="node1" presStyleIdx="0" presStyleCnt="5"/>
      <dgm:spPr/>
    </dgm:pt>
    <dgm:pt modelId="{CD40FAEF-853C-4FCD-A03D-2B9DC06C1605}" type="pres">
      <dgm:prSet presAssocID="{3928982E-E527-47F3-A0FD-C1B03AF24708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144F18-B681-4873-A7D8-9EE3404660AC}" type="pres">
      <dgm:prSet presAssocID="{3928982E-E527-47F3-A0FD-C1B03AF2470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3D3B09-4099-41BB-854A-8638B7BE66D6}" type="pres">
      <dgm:prSet presAssocID="{3928982E-E527-47F3-A0FD-C1B03AF24708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F9109A-DF6F-49F0-95D3-DB2093BB7117}" type="pres">
      <dgm:prSet presAssocID="{3928982E-E527-47F3-A0FD-C1B03AF24708}" presName="connSite2" presStyleCnt="0"/>
      <dgm:spPr/>
    </dgm:pt>
    <dgm:pt modelId="{7A3E9909-F3F5-4510-9375-0DC562D83280}" type="pres">
      <dgm:prSet presAssocID="{4A5E5341-7F01-43A9-8067-A4DEC99BEF76}" presName="Name18" presStyleLbl="sibTrans2D1" presStyleIdx="1" presStyleCnt="4"/>
      <dgm:spPr/>
      <dgm:t>
        <a:bodyPr/>
        <a:lstStyle/>
        <a:p>
          <a:endParaRPr lang="zh-CN" altLang="en-US"/>
        </a:p>
      </dgm:t>
    </dgm:pt>
    <dgm:pt modelId="{4A38F390-B394-4CD4-93BC-F86A2CD6F48A}" type="pres">
      <dgm:prSet presAssocID="{C09FAFDF-374B-4C1A-BCB9-BAC431FBB93A}" presName="composite1" presStyleCnt="0"/>
      <dgm:spPr/>
    </dgm:pt>
    <dgm:pt modelId="{69778E2B-C73E-4F5C-938C-8121ACFE48D7}" type="pres">
      <dgm:prSet presAssocID="{C09FAFDF-374B-4C1A-BCB9-BAC431FBB93A}" presName="dummyNode1" presStyleLbl="node1" presStyleIdx="1" presStyleCnt="5"/>
      <dgm:spPr/>
    </dgm:pt>
    <dgm:pt modelId="{D15225DA-4055-4D68-BACA-160742BB0EB9}" type="pres">
      <dgm:prSet presAssocID="{C09FAFDF-374B-4C1A-BCB9-BAC431FBB93A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EE0AE0-88F2-4245-9D8B-A2DCBEF01C63}" type="pres">
      <dgm:prSet presAssocID="{C09FAFDF-374B-4C1A-BCB9-BAC431FBB93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210665-12AB-484C-A998-3CAE2CB5CD05}" type="pres">
      <dgm:prSet presAssocID="{C09FAFDF-374B-4C1A-BCB9-BAC431FBB93A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150A5F-0A1B-4D00-9235-3E7541D98088}" type="pres">
      <dgm:prSet presAssocID="{C09FAFDF-374B-4C1A-BCB9-BAC431FBB93A}" presName="connSite1" presStyleCnt="0"/>
      <dgm:spPr/>
    </dgm:pt>
    <dgm:pt modelId="{D27BDBD6-4586-41A0-A6E1-0C166822134E}" type="pres">
      <dgm:prSet presAssocID="{A2C2186B-F58B-4A11-9DDA-A33666B86131}" presName="Name9" presStyleLbl="sibTrans2D1" presStyleIdx="2" presStyleCnt="4"/>
      <dgm:spPr/>
      <dgm:t>
        <a:bodyPr/>
        <a:lstStyle/>
        <a:p>
          <a:endParaRPr lang="zh-CN" altLang="en-US"/>
        </a:p>
      </dgm:t>
    </dgm:pt>
    <dgm:pt modelId="{D76CA142-4482-455C-94C1-9D831109CA8F}" type="pres">
      <dgm:prSet presAssocID="{DB316D4D-2B3D-4F41-ADB1-24D6DC13672B}" presName="composite2" presStyleCnt="0"/>
      <dgm:spPr/>
    </dgm:pt>
    <dgm:pt modelId="{20599A48-7708-4AD6-8F52-EEC791A6264D}" type="pres">
      <dgm:prSet presAssocID="{DB316D4D-2B3D-4F41-ADB1-24D6DC13672B}" presName="dummyNode2" presStyleLbl="node1" presStyleIdx="2" presStyleCnt="5"/>
      <dgm:spPr/>
    </dgm:pt>
    <dgm:pt modelId="{2C937899-9E5F-46AB-B059-E312E2E01DE8}" type="pres">
      <dgm:prSet presAssocID="{DB316D4D-2B3D-4F41-ADB1-24D6DC13672B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A7AC67-F8B5-4DFB-8039-DC763108FABB}" type="pres">
      <dgm:prSet presAssocID="{DB316D4D-2B3D-4F41-ADB1-24D6DC13672B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4AE843-C501-4FED-A173-C5F66ED8BF5A}" type="pres">
      <dgm:prSet presAssocID="{DB316D4D-2B3D-4F41-ADB1-24D6DC13672B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5B635C-C21E-4859-B8C1-DBED3A4992FA}" type="pres">
      <dgm:prSet presAssocID="{DB316D4D-2B3D-4F41-ADB1-24D6DC13672B}" presName="connSite2" presStyleCnt="0"/>
      <dgm:spPr/>
    </dgm:pt>
    <dgm:pt modelId="{8706B296-41B2-4FC7-AE21-5CD2DCC7E077}" type="pres">
      <dgm:prSet presAssocID="{C8235AF3-1005-4D6C-AFE7-857A48528AC4}" presName="Name18" presStyleLbl="sibTrans2D1" presStyleIdx="3" presStyleCnt="4"/>
      <dgm:spPr/>
      <dgm:t>
        <a:bodyPr/>
        <a:lstStyle/>
        <a:p>
          <a:endParaRPr lang="zh-CN" altLang="en-US"/>
        </a:p>
      </dgm:t>
    </dgm:pt>
    <dgm:pt modelId="{2509864D-E777-4308-9452-1288C6DD0250}" type="pres">
      <dgm:prSet presAssocID="{9ED01788-02EB-4A98-8550-FE31D3EE90B1}" presName="composite1" presStyleCnt="0"/>
      <dgm:spPr/>
    </dgm:pt>
    <dgm:pt modelId="{909904E8-8B30-49D3-AFAF-904A076FFFB5}" type="pres">
      <dgm:prSet presAssocID="{9ED01788-02EB-4A98-8550-FE31D3EE90B1}" presName="dummyNode1" presStyleLbl="node1" presStyleIdx="3" presStyleCnt="5"/>
      <dgm:spPr/>
    </dgm:pt>
    <dgm:pt modelId="{FB571D54-D780-492B-B45F-AE23972505A9}" type="pres">
      <dgm:prSet presAssocID="{9ED01788-02EB-4A98-8550-FE31D3EE90B1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723647-A6FD-4BB3-9AD7-71584568C194}" type="pres">
      <dgm:prSet presAssocID="{9ED01788-02EB-4A98-8550-FE31D3EE90B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6D081-1E2D-4826-A9FC-E614FE4AA76B}" type="pres">
      <dgm:prSet presAssocID="{9ED01788-02EB-4A98-8550-FE31D3EE90B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834713-5A43-4AB9-80FE-7DA7C5810330}" type="pres">
      <dgm:prSet presAssocID="{9ED01788-02EB-4A98-8550-FE31D3EE90B1}" presName="connSite1" presStyleCnt="0"/>
      <dgm:spPr/>
    </dgm:pt>
  </dgm:ptLst>
  <dgm:cxnLst>
    <dgm:cxn modelId="{1254896B-8DCA-4176-AE6C-4DB762662CC2}" srcId="{A0590094-F742-4A04-A6B6-2F9216D20F2D}" destId="{C09FAFDF-374B-4C1A-BCB9-BAC431FBB93A}" srcOrd="2" destOrd="0" parTransId="{46D9D706-F0A5-4BD0-9233-7296D699A803}" sibTransId="{A2C2186B-F58B-4A11-9DDA-A33666B86131}"/>
    <dgm:cxn modelId="{15F76411-290B-48A1-967A-01F69232A731}" type="presOf" srcId="{3928982E-E527-47F3-A0FD-C1B03AF24708}" destId="{303D3B09-4099-41BB-854A-8638B7BE66D6}" srcOrd="0" destOrd="0" presId="urn:microsoft.com/office/officeart/2005/8/layout/hProcess4"/>
    <dgm:cxn modelId="{5E10E2D2-4EA4-424A-8BC2-EFE4A1F80131}" type="presOf" srcId="{DB316D4D-2B3D-4F41-ADB1-24D6DC13672B}" destId="{4E4AE843-C501-4FED-A173-C5F66ED8BF5A}" srcOrd="0" destOrd="0" presId="urn:microsoft.com/office/officeart/2005/8/layout/hProcess4"/>
    <dgm:cxn modelId="{E41331CB-F4FA-4AB4-9490-41E46178B2BC}" type="presOf" srcId="{1BAEFEDD-C8E9-40C8-8B86-E432F1D93029}" destId="{F5EE0AE0-88F2-4245-9D8B-A2DCBEF01C63}" srcOrd="1" destOrd="0" presId="urn:microsoft.com/office/officeart/2005/8/layout/hProcess4"/>
    <dgm:cxn modelId="{D8C6C767-509B-44D0-8B3A-D92E1B40D4B9}" type="presOf" srcId="{4A5E5341-7F01-43A9-8067-A4DEC99BEF76}" destId="{7A3E9909-F3F5-4510-9375-0DC562D83280}" srcOrd="0" destOrd="0" presId="urn:microsoft.com/office/officeart/2005/8/layout/hProcess4"/>
    <dgm:cxn modelId="{CBB50122-2288-42C0-BB8B-2ABFBBB8E9CF}" type="presOf" srcId="{A0590094-F742-4A04-A6B6-2F9216D20F2D}" destId="{6C674AD5-EE25-4BE6-9F37-68E5FE13D4E7}" srcOrd="0" destOrd="0" presId="urn:microsoft.com/office/officeart/2005/8/layout/hProcess4"/>
    <dgm:cxn modelId="{072BF44B-9B63-44D3-BA46-6C6949BD94A8}" srcId="{DB316D4D-2B3D-4F41-ADB1-24D6DC13672B}" destId="{17392BE7-166E-4728-ADEB-7D0774694CC8}" srcOrd="0" destOrd="0" parTransId="{A227F6A5-538C-40F5-ABC3-958FD5A0260C}" sibTransId="{6E66CA16-7665-46DF-B987-1B25B5CB4FEA}"/>
    <dgm:cxn modelId="{63C5581D-596C-42CE-B1F5-42A78C709F0F}" srcId="{518289DC-2B4B-4489-B4A6-4F55885FBD39}" destId="{6541C81E-4BF8-44E4-ABA9-5E5F20A44EA6}" srcOrd="0" destOrd="0" parTransId="{DBBAD12F-6651-4DA2-A56E-455425C4C405}" sibTransId="{C17B7613-0B00-4455-9846-6F0AC605E8F2}"/>
    <dgm:cxn modelId="{054B0B9D-43B8-45F2-8A2C-1D7A6E9D17E3}" type="presOf" srcId="{A2C2186B-F58B-4A11-9DDA-A33666B86131}" destId="{D27BDBD6-4586-41A0-A6E1-0C166822134E}" srcOrd="0" destOrd="0" presId="urn:microsoft.com/office/officeart/2005/8/layout/hProcess4"/>
    <dgm:cxn modelId="{181BF8D1-398D-4D0B-AEB2-D2B7810B167C}" type="presOf" srcId="{4A90DD24-89D3-4A32-A388-701B313BF583}" destId="{74723647-A6FD-4BB3-9AD7-71584568C194}" srcOrd="1" destOrd="1" presId="urn:microsoft.com/office/officeart/2005/8/layout/hProcess4"/>
    <dgm:cxn modelId="{1DC0D3F5-944C-4661-ACA2-0C89C70E96AD}" type="presOf" srcId="{BE4F2894-21A9-440D-B16A-443A71EE4E1C}" destId="{CD40FAEF-853C-4FCD-A03D-2B9DC06C1605}" srcOrd="0" destOrd="0" presId="urn:microsoft.com/office/officeart/2005/8/layout/hProcess4"/>
    <dgm:cxn modelId="{0BC59115-5A2C-4E5A-8516-4C51984E67D4}" type="presOf" srcId="{F04EB648-44CA-4149-A17B-FACB53161AED}" destId="{74723647-A6FD-4BB3-9AD7-71584568C194}" srcOrd="1" destOrd="0" presId="urn:microsoft.com/office/officeart/2005/8/layout/hProcess4"/>
    <dgm:cxn modelId="{17C7B728-F2E1-4AF2-9E5E-89DF5489CFF6}" type="presOf" srcId="{C09FAFDF-374B-4C1A-BCB9-BAC431FBB93A}" destId="{2F210665-12AB-484C-A998-3CAE2CB5CD05}" srcOrd="0" destOrd="0" presId="urn:microsoft.com/office/officeart/2005/8/layout/hProcess4"/>
    <dgm:cxn modelId="{5238FE51-5094-4A9E-BCCC-08A3C264FAD3}" type="presOf" srcId="{4A90DD24-89D3-4A32-A388-701B313BF583}" destId="{FB571D54-D780-492B-B45F-AE23972505A9}" srcOrd="0" destOrd="1" presId="urn:microsoft.com/office/officeart/2005/8/layout/hProcess4"/>
    <dgm:cxn modelId="{D9CAB2E3-85B6-40F5-B67F-E2A9C9738A39}" type="presOf" srcId="{518289DC-2B4B-4489-B4A6-4F55885FBD39}" destId="{7C523D36-E11C-4B51-B561-A7C416B9D76D}" srcOrd="0" destOrd="0" presId="urn:microsoft.com/office/officeart/2005/8/layout/hProcess4"/>
    <dgm:cxn modelId="{7F7B5DCD-32BC-45D4-ADE0-93ECB27C2885}" type="presOf" srcId="{99C49579-FA70-4B72-B3F5-188616F36ED0}" destId="{AB9A791B-8846-4978-BD5E-B528346A4C45}" srcOrd="0" destOrd="1" presId="urn:microsoft.com/office/officeart/2005/8/layout/hProcess4"/>
    <dgm:cxn modelId="{B999C11A-DF17-4345-BD9F-4C683F91F2E4}" type="presOf" srcId="{F04EB648-44CA-4149-A17B-FACB53161AED}" destId="{FB571D54-D780-492B-B45F-AE23972505A9}" srcOrd="0" destOrd="0" presId="urn:microsoft.com/office/officeart/2005/8/layout/hProcess4"/>
    <dgm:cxn modelId="{516D7AF7-5703-46F0-A126-8D304DBD6737}" type="presOf" srcId="{E09EA451-E7E5-40CF-83B4-0AF76F4DB0C1}" destId="{CD40FAEF-853C-4FCD-A03D-2B9DC06C1605}" srcOrd="0" destOrd="1" presId="urn:microsoft.com/office/officeart/2005/8/layout/hProcess4"/>
    <dgm:cxn modelId="{E87F7FA7-8383-42D6-822C-3B4DD6EE7937}" type="presOf" srcId="{E09EA451-E7E5-40CF-83B4-0AF76F4DB0C1}" destId="{5B144F18-B681-4873-A7D8-9EE3404660AC}" srcOrd="1" destOrd="1" presId="urn:microsoft.com/office/officeart/2005/8/layout/hProcess4"/>
    <dgm:cxn modelId="{6849E7AD-01C4-493D-A9C5-136BE8D9AB98}" type="presOf" srcId="{C8235AF3-1005-4D6C-AFE7-857A48528AC4}" destId="{8706B296-41B2-4FC7-AE21-5CD2DCC7E077}" srcOrd="0" destOrd="0" presId="urn:microsoft.com/office/officeart/2005/8/layout/hProcess4"/>
    <dgm:cxn modelId="{2E92D2F0-F57D-4159-93A0-1D014E46B12F}" srcId="{3928982E-E527-47F3-A0FD-C1B03AF24708}" destId="{BE4F2894-21A9-440D-B16A-443A71EE4E1C}" srcOrd="0" destOrd="0" parTransId="{5D1FBC76-77EA-4A26-8E17-B154C6D8F976}" sibTransId="{C2715BFE-C836-40DB-B1DE-80CE23523482}"/>
    <dgm:cxn modelId="{2B971585-D3C3-448F-8E62-81FE22F40467}" type="presOf" srcId="{9ED01788-02EB-4A98-8550-FE31D3EE90B1}" destId="{BAC6D081-1E2D-4826-A9FC-E614FE4AA76B}" srcOrd="0" destOrd="0" presId="urn:microsoft.com/office/officeart/2005/8/layout/hProcess4"/>
    <dgm:cxn modelId="{6C1DE43C-D5B6-4C13-A4F2-E3D2641B358D}" srcId="{A0590094-F742-4A04-A6B6-2F9216D20F2D}" destId="{DB316D4D-2B3D-4F41-ADB1-24D6DC13672B}" srcOrd="3" destOrd="0" parTransId="{5B3116CD-869C-4FAF-BBE8-91EC212EC5BC}" sibTransId="{C8235AF3-1005-4D6C-AFE7-857A48528AC4}"/>
    <dgm:cxn modelId="{7D70E2DA-ED82-4D59-97CB-8FFB388214CD}" srcId="{9ED01788-02EB-4A98-8550-FE31D3EE90B1}" destId="{F04EB648-44CA-4149-A17B-FACB53161AED}" srcOrd="0" destOrd="0" parTransId="{F905A2B7-BCD3-4C9A-8A5C-AA992930E802}" sibTransId="{D611BDF1-686E-4329-B6D7-899B83920737}"/>
    <dgm:cxn modelId="{58D9AA18-049A-4A5F-9EDD-D21BBAE6DC81}" type="presOf" srcId="{A2FB60F6-CC93-4F15-8D49-6D1C557EB110}" destId="{2C937899-9E5F-46AB-B059-E312E2E01DE8}" srcOrd="0" destOrd="1" presId="urn:microsoft.com/office/officeart/2005/8/layout/hProcess4"/>
    <dgm:cxn modelId="{2406BE8B-97B6-4DB0-B5E3-A22F77456547}" srcId="{A0590094-F742-4A04-A6B6-2F9216D20F2D}" destId="{518289DC-2B4B-4489-B4A6-4F55885FBD39}" srcOrd="0" destOrd="0" parTransId="{C5C6BF37-098D-42A8-AE59-5EEF426EAF1F}" sibTransId="{DC8B0B12-EB65-4747-86AD-1A951557BBBF}"/>
    <dgm:cxn modelId="{C8477C15-DCE2-4DE7-8735-532DDE3571B7}" type="presOf" srcId="{1BAEFEDD-C8E9-40C8-8B86-E432F1D93029}" destId="{D15225DA-4055-4D68-BACA-160742BB0EB9}" srcOrd="0" destOrd="0" presId="urn:microsoft.com/office/officeart/2005/8/layout/hProcess4"/>
    <dgm:cxn modelId="{A3DFB6C6-49EE-4C73-86A6-93281D48F6AB}" type="presOf" srcId="{A2FB60F6-CC93-4F15-8D49-6D1C557EB110}" destId="{D3A7AC67-F8B5-4DFB-8039-DC763108FABB}" srcOrd="1" destOrd="1" presId="urn:microsoft.com/office/officeart/2005/8/layout/hProcess4"/>
    <dgm:cxn modelId="{F664F1FB-63DC-4B4E-9CB0-53C18B4278C1}" srcId="{518289DC-2B4B-4489-B4A6-4F55885FBD39}" destId="{99C49579-FA70-4B72-B3F5-188616F36ED0}" srcOrd="1" destOrd="0" parTransId="{915F7B05-AE85-4710-96FD-1CC829BDD043}" sibTransId="{A06DBF37-739B-4731-87D8-3D6D2E158E63}"/>
    <dgm:cxn modelId="{F9708762-A205-44AC-B232-E21D5B37A7CD}" srcId="{3928982E-E527-47F3-A0FD-C1B03AF24708}" destId="{E09EA451-E7E5-40CF-83B4-0AF76F4DB0C1}" srcOrd="1" destOrd="0" parTransId="{B0F166AF-B3EA-4F8D-BA04-9E4EB448A81C}" sibTransId="{14781902-D94F-4781-81DF-A31BF228E408}"/>
    <dgm:cxn modelId="{433522DE-D341-4DE3-A55B-52F003F43859}" type="presOf" srcId="{6541C81E-4BF8-44E4-ABA9-5E5F20A44EA6}" destId="{AB9A791B-8846-4978-BD5E-B528346A4C45}" srcOrd="0" destOrd="0" presId="urn:microsoft.com/office/officeart/2005/8/layout/hProcess4"/>
    <dgm:cxn modelId="{DD7315BB-D175-46A0-8989-AFAD428510B4}" type="presOf" srcId="{17392BE7-166E-4728-ADEB-7D0774694CC8}" destId="{2C937899-9E5F-46AB-B059-E312E2E01DE8}" srcOrd="0" destOrd="0" presId="urn:microsoft.com/office/officeart/2005/8/layout/hProcess4"/>
    <dgm:cxn modelId="{1A49D569-B89E-466F-9A84-2DBA32291A48}" type="presOf" srcId="{DC8B0B12-EB65-4747-86AD-1A951557BBBF}" destId="{02DAC711-962A-4463-973B-986E1C565BD0}" srcOrd="0" destOrd="0" presId="urn:microsoft.com/office/officeart/2005/8/layout/hProcess4"/>
    <dgm:cxn modelId="{EB2D4A8C-23ED-40DB-A88F-88C7837B1231}" type="presOf" srcId="{17392BE7-166E-4728-ADEB-7D0774694CC8}" destId="{D3A7AC67-F8B5-4DFB-8039-DC763108FABB}" srcOrd="1" destOrd="0" presId="urn:microsoft.com/office/officeart/2005/8/layout/hProcess4"/>
    <dgm:cxn modelId="{153371E1-EE09-4840-8438-0559185FB9AC}" srcId="{9ED01788-02EB-4A98-8550-FE31D3EE90B1}" destId="{4A90DD24-89D3-4A32-A388-701B313BF583}" srcOrd="1" destOrd="0" parTransId="{85A24B8E-DE70-4D70-90CB-B7DDC9211F60}" sibTransId="{C55387E6-4791-4352-99D5-37256011C8A1}"/>
    <dgm:cxn modelId="{133E6D13-844E-4F5B-8C18-E05AD635D490}" type="presOf" srcId="{99C49579-FA70-4B72-B3F5-188616F36ED0}" destId="{0E9BA2DF-4CCA-45B7-A487-08BE18FFD251}" srcOrd="1" destOrd="1" presId="urn:microsoft.com/office/officeart/2005/8/layout/hProcess4"/>
    <dgm:cxn modelId="{F9DD4B49-DB39-4FF8-83F5-689A42274764}" srcId="{A0590094-F742-4A04-A6B6-2F9216D20F2D}" destId="{3928982E-E527-47F3-A0FD-C1B03AF24708}" srcOrd="1" destOrd="0" parTransId="{CC434E1E-DE02-478E-9100-EE4F8CEAED40}" sibTransId="{4A5E5341-7F01-43A9-8067-A4DEC99BEF76}"/>
    <dgm:cxn modelId="{95102BD5-F0F4-43FB-B994-80D443018080}" srcId="{DB316D4D-2B3D-4F41-ADB1-24D6DC13672B}" destId="{A2FB60F6-CC93-4F15-8D49-6D1C557EB110}" srcOrd="1" destOrd="0" parTransId="{44A73058-0A60-4945-B77B-4EE3861F1851}" sibTransId="{29A1D1D5-7D75-4410-ABC8-DE4414734765}"/>
    <dgm:cxn modelId="{BF991125-7E06-4E87-A433-85BAEDEF09DA}" srcId="{A0590094-F742-4A04-A6B6-2F9216D20F2D}" destId="{9ED01788-02EB-4A98-8550-FE31D3EE90B1}" srcOrd="4" destOrd="0" parTransId="{9B0DB601-B00A-48B9-8F5F-F7D4048FBC8A}" sibTransId="{28356FA6-FF59-4B4C-9FCD-CAC7A814E727}"/>
    <dgm:cxn modelId="{EB3F20E2-65B5-4BA0-AF52-F62D8A557ECE}" type="presOf" srcId="{BE4F2894-21A9-440D-B16A-443A71EE4E1C}" destId="{5B144F18-B681-4873-A7D8-9EE3404660AC}" srcOrd="1" destOrd="0" presId="urn:microsoft.com/office/officeart/2005/8/layout/hProcess4"/>
    <dgm:cxn modelId="{B1ED77F6-CD15-4274-ABE7-1AA7BBB79C8C}" type="presOf" srcId="{6541C81E-4BF8-44E4-ABA9-5E5F20A44EA6}" destId="{0E9BA2DF-4CCA-45B7-A487-08BE18FFD251}" srcOrd="1" destOrd="0" presId="urn:microsoft.com/office/officeart/2005/8/layout/hProcess4"/>
    <dgm:cxn modelId="{003DA96A-F9DA-4678-A96B-92B0A9EA34D9}" srcId="{C09FAFDF-374B-4C1A-BCB9-BAC431FBB93A}" destId="{1BAEFEDD-C8E9-40C8-8B86-E432F1D93029}" srcOrd="0" destOrd="0" parTransId="{25595136-25EE-48A5-80F6-F8C0E7F5D4FC}" sibTransId="{B5DDEA63-8959-4564-B05E-946B79D3468C}"/>
    <dgm:cxn modelId="{BF4CDC6E-DAEA-4D48-9A83-53862577EE92}" type="presParOf" srcId="{6C674AD5-EE25-4BE6-9F37-68E5FE13D4E7}" destId="{08FF5438-4CB4-49C1-B380-9D9A89A09D17}" srcOrd="0" destOrd="0" presId="urn:microsoft.com/office/officeart/2005/8/layout/hProcess4"/>
    <dgm:cxn modelId="{B9250103-F760-4C1E-B801-A8D5CBB22FEE}" type="presParOf" srcId="{6C674AD5-EE25-4BE6-9F37-68E5FE13D4E7}" destId="{B363A3CB-BF55-4AC4-849B-FC72E39A741A}" srcOrd="1" destOrd="0" presId="urn:microsoft.com/office/officeart/2005/8/layout/hProcess4"/>
    <dgm:cxn modelId="{6F488A4F-5F93-4D7C-8E38-9BFF43B3B3A2}" type="presParOf" srcId="{6C674AD5-EE25-4BE6-9F37-68E5FE13D4E7}" destId="{90401247-2812-4D5A-BD2B-699CFFE405B1}" srcOrd="2" destOrd="0" presId="urn:microsoft.com/office/officeart/2005/8/layout/hProcess4"/>
    <dgm:cxn modelId="{73E01D3A-D39F-42F7-A0A0-E04574FA903A}" type="presParOf" srcId="{90401247-2812-4D5A-BD2B-699CFFE405B1}" destId="{115BAB6E-3E83-48A6-9F5D-53EDDD417408}" srcOrd="0" destOrd="0" presId="urn:microsoft.com/office/officeart/2005/8/layout/hProcess4"/>
    <dgm:cxn modelId="{89EA2FF2-75E4-4355-9436-7914DE7E45D2}" type="presParOf" srcId="{115BAB6E-3E83-48A6-9F5D-53EDDD417408}" destId="{B7604C68-6001-47D7-9A75-E1C531D2DAD8}" srcOrd="0" destOrd="0" presId="urn:microsoft.com/office/officeart/2005/8/layout/hProcess4"/>
    <dgm:cxn modelId="{D473108A-B2BC-4076-B73F-794749583AF7}" type="presParOf" srcId="{115BAB6E-3E83-48A6-9F5D-53EDDD417408}" destId="{AB9A791B-8846-4978-BD5E-B528346A4C45}" srcOrd="1" destOrd="0" presId="urn:microsoft.com/office/officeart/2005/8/layout/hProcess4"/>
    <dgm:cxn modelId="{EF042BC0-7427-431D-A271-C87E8D167A28}" type="presParOf" srcId="{115BAB6E-3E83-48A6-9F5D-53EDDD417408}" destId="{0E9BA2DF-4CCA-45B7-A487-08BE18FFD251}" srcOrd="2" destOrd="0" presId="urn:microsoft.com/office/officeart/2005/8/layout/hProcess4"/>
    <dgm:cxn modelId="{010CEBF1-A753-442B-8F6C-F538AAFAEF25}" type="presParOf" srcId="{115BAB6E-3E83-48A6-9F5D-53EDDD417408}" destId="{7C523D36-E11C-4B51-B561-A7C416B9D76D}" srcOrd="3" destOrd="0" presId="urn:microsoft.com/office/officeart/2005/8/layout/hProcess4"/>
    <dgm:cxn modelId="{75BB6095-2761-418D-A102-8E8EE674C682}" type="presParOf" srcId="{115BAB6E-3E83-48A6-9F5D-53EDDD417408}" destId="{4C200228-25B6-4372-A35B-36F2A4F6D5FB}" srcOrd="4" destOrd="0" presId="urn:microsoft.com/office/officeart/2005/8/layout/hProcess4"/>
    <dgm:cxn modelId="{97D412D1-3B4E-43CF-AE2F-C1E16EF69168}" type="presParOf" srcId="{90401247-2812-4D5A-BD2B-699CFFE405B1}" destId="{02DAC711-962A-4463-973B-986E1C565BD0}" srcOrd="1" destOrd="0" presId="urn:microsoft.com/office/officeart/2005/8/layout/hProcess4"/>
    <dgm:cxn modelId="{B43560D9-08C9-4616-80C3-BA52CAFE3EBC}" type="presParOf" srcId="{90401247-2812-4D5A-BD2B-699CFFE405B1}" destId="{B0497342-9911-4CE1-B220-AAA071ED411D}" srcOrd="2" destOrd="0" presId="urn:microsoft.com/office/officeart/2005/8/layout/hProcess4"/>
    <dgm:cxn modelId="{E181FEF4-6AF8-47BC-A3D4-AD40CF2EDB85}" type="presParOf" srcId="{B0497342-9911-4CE1-B220-AAA071ED411D}" destId="{11103748-40AC-4E19-8933-5A91DF2E7D4B}" srcOrd="0" destOrd="0" presId="urn:microsoft.com/office/officeart/2005/8/layout/hProcess4"/>
    <dgm:cxn modelId="{E13DE01A-4ECF-42BF-A443-864FC8A047CD}" type="presParOf" srcId="{B0497342-9911-4CE1-B220-AAA071ED411D}" destId="{CD40FAEF-853C-4FCD-A03D-2B9DC06C1605}" srcOrd="1" destOrd="0" presId="urn:microsoft.com/office/officeart/2005/8/layout/hProcess4"/>
    <dgm:cxn modelId="{BD4E530D-0F2C-4FF5-A8DE-9EBD7C34611C}" type="presParOf" srcId="{B0497342-9911-4CE1-B220-AAA071ED411D}" destId="{5B144F18-B681-4873-A7D8-9EE3404660AC}" srcOrd="2" destOrd="0" presId="urn:microsoft.com/office/officeart/2005/8/layout/hProcess4"/>
    <dgm:cxn modelId="{63424610-D4F1-4AAF-B38B-3E5E54F663C6}" type="presParOf" srcId="{B0497342-9911-4CE1-B220-AAA071ED411D}" destId="{303D3B09-4099-41BB-854A-8638B7BE66D6}" srcOrd="3" destOrd="0" presId="urn:microsoft.com/office/officeart/2005/8/layout/hProcess4"/>
    <dgm:cxn modelId="{0220E0C1-3C20-423B-BF67-14E7E1B3C314}" type="presParOf" srcId="{B0497342-9911-4CE1-B220-AAA071ED411D}" destId="{3FF9109A-DF6F-49F0-95D3-DB2093BB7117}" srcOrd="4" destOrd="0" presId="urn:microsoft.com/office/officeart/2005/8/layout/hProcess4"/>
    <dgm:cxn modelId="{05B9E9CA-0DDD-4985-B8D1-3C600B013BBE}" type="presParOf" srcId="{90401247-2812-4D5A-BD2B-699CFFE405B1}" destId="{7A3E9909-F3F5-4510-9375-0DC562D83280}" srcOrd="3" destOrd="0" presId="urn:microsoft.com/office/officeart/2005/8/layout/hProcess4"/>
    <dgm:cxn modelId="{DEF835CC-3FA9-4CA7-8FF2-C55668BFD945}" type="presParOf" srcId="{90401247-2812-4D5A-BD2B-699CFFE405B1}" destId="{4A38F390-B394-4CD4-93BC-F86A2CD6F48A}" srcOrd="4" destOrd="0" presId="urn:microsoft.com/office/officeart/2005/8/layout/hProcess4"/>
    <dgm:cxn modelId="{3F602C3D-3BFF-479F-9D1D-CF75B4866FC7}" type="presParOf" srcId="{4A38F390-B394-4CD4-93BC-F86A2CD6F48A}" destId="{69778E2B-C73E-4F5C-938C-8121ACFE48D7}" srcOrd="0" destOrd="0" presId="urn:microsoft.com/office/officeart/2005/8/layout/hProcess4"/>
    <dgm:cxn modelId="{C4239406-838F-465A-8BB7-C563F8A72543}" type="presParOf" srcId="{4A38F390-B394-4CD4-93BC-F86A2CD6F48A}" destId="{D15225DA-4055-4D68-BACA-160742BB0EB9}" srcOrd="1" destOrd="0" presId="urn:microsoft.com/office/officeart/2005/8/layout/hProcess4"/>
    <dgm:cxn modelId="{D4DAEDBA-865B-46CB-93B4-167383F4A265}" type="presParOf" srcId="{4A38F390-B394-4CD4-93BC-F86A2CD6F48A}" destId="{F5EE0AE0-88F2-4245-9D8B-A2DCBEF01C63}" srcOrd="2" destOrd="0" presId="urn:microsoft.com/office/officeart/2005/8/layout/hProcess4"/>
    <dgm:cxn modelId="{5BEDAE66-A329-49A3-BF72-64F8D4F5B08C}" type="presParOf" srcId="{4A38F390-B394-4CD4-93BC-F86A2CD6F48A}" destId="{2F210665-12AB-484C-A998-3CAE2CB5CD05}" srcOrd="3" destOrd="0" presId="urn:microsoft.com/office/officeart/2005/8/layout/hProcess4"/>
    <dgm:cxn modelId="{0255B93C-2E92-48D1-B28E-75AAF1A8E3DD}" type="presParOf" srcId="{4A38F390-B394-4CD4-93BC-F86A2CD6F48A}" destId="{D8150A5F-0A1B-4D00-9235-3E7541D98088}" srcOrd="4" destOrd="0" presId="urn:microsoft.com/office/officeart/2005/8/layout/hProcess4"/>
    <dgm:cxn modelId="{9977F37E-850A-495F-A751-EA5AFBCE9A0A}" type="presParOf" srcId="{90401247-2812-4D5A-BD2B-699CFFE405B1}" destId="{D27BDBD6-4586-41A0-A6E1-0C166822134E}" srcOrd="5" destOrd="0" presId="urn:microsoft.com/office/officeart/2005/8/layout/hProcess4"/>
    <dgm:cxn modelId="{EBA42093-AF8B-4B15-B30A-C74C83EA5FF6}" type="presParOf" srcId="{90401247-2812-4D5A-BD2B-699CFFE405B1}" destId="{D76CA142-4482-455C-94C1-9D831109CA8F}" srcOrd="6" destOrd="0" presId="urn:microsoft.com/office/officeart/2005/8/layout/hProcess4"/>
    <dgm:cxn modelId="{F392AEA7-AAF5-48F8-90AB-E5EE2F5BC9C2}" type="presParOf" srcId="{D76CA142-4482-455C-94C1-9D831109CA8F}" destId="{20599A48-7708-4AD6-8F52-EEC791A6264D}" srcOrd="0" destOrd="0" presId="urn:microsoft.com/office/officeart/2005/8/layout/hProcess4"/>
    <dgm:cxn modelId="{02E7CB4C-8482-4233-A1FF-40FA974E2596}" type="presParOf" srcId="{D76CA142-4482-455C-94C1-9D831109CA8F}" destId="{2C937899-9E5F-46AB-B059-E312E2E01DE8}" srcOrd="1" destOrd="0" presId="urn:microsoft.com/office/officeart/2005/8/layout/hProcess4"/>
    <dgm:cxn modelId="{81B3FA60-D452-4518-A4CC-64C29F8FF05D}" type="presParOf" srcId="{D76CA142-4482-455C-94C1-9D831109CA8F}" destId="{D3A7AC67-F8B5-4DFB-8039-DC763108FABB}" srcOrd="2" destOrd="0" presId="urn:microsoft.com/office/officeart/2005/8/layout/hProcess4"/>
    <dgm:cxn modelId="{3DBC7850-78E7-4FB3-A472-4A2D4AE33F99}" type="presParOf" srcId="{D76CA142-4482-455C-94C1-9D831109CA8F}" destId="{4E4AE843-C501-4FED-A173-C5F66ED8BF5A}" srcOrd="3" destOrd="0" presId="urn:microsoft.com/office/officeart/2005/8/layout/hProcess4"/>
    <dgm:cxn modelId="{DFF209C8-60CF-4261-BAEB-52A24A76D2EF}" type="presParOf" srcId="{D76CA142-4482-455C-94C1-9D831109CA8F}" destId="{FC5B635C-C21E-4859-B8C1-DBED3A4992FA}" srcOrd="4" destOrd="0" presId="urn:microsoft.com/office/officeart/2005/8/layout/hProcess4"/>
    <dgm:cxn modelId="{DE35FD46-8D36-4019-B53D-FF093CE265F7}" type="presParOf" srcId="{90401247-2812-4D5A-BD2B-699CFFE405B1}" destId="{8706B296-41B2-4FC7-AE21-5CD2DCC7E077}" srcOrd="7" destOrd="0" presId="urn:microsoft.com/office/officeart/2005/8/layout/hProcess4"/>
    <dgm:cxn modelId="{53695382-60CA-499D-A26E-28BE866B29A8}" type="presParOf" srcId="{90401247-2812-4D5A-BD2B-699CFFE405B1}" destId="{2509864D-E777-4308-9452-1288C6DD0250}" srcOrd="8" destOrd="0" presId="urn:microsoft.com/office/officeart/2005/8/layout/hProcess4"/>
    <dgm:cxn modelId="{F8E1AF58-89F5-472E-AFE3-ABC3EAC3046D}" type="presParOf" srcId="{2509864D-E777-4308-9452-1288C6DD0250}" destId="{909904E8-8B30-49D3-AFAF-904A076FFFB5}" srcOrd="0" destOrd="0" presId="urn:microsoft.com/office/officeart/2005/8/layout/hProcess4"/>
    <dgm:cxn modelId="{8DED69CD-6E0A-4C41-BDAC-49A98B037573}" type="presParOf" srcId="{2509864D-E777-4308-9452-1288C6DD0250}" destId="{FB571D54-D780-492B-B45F-AE23972505A9}" srcOrd="1" destOrd="0" presId="urn:microsoft.com/office/officeart/2005/8/layout/hProcess4"/>
    <dgm:cxn modelId="{AC9130E2-B028-42B5-B803-7E24565B3DDD}" type="presParOf" srcId="{2509864D-E777-4308-9452-1288C6DD0250}" destId="{74723647-A6FD-4BB3-9AD7-71584568C194}" srcOrd="2" destOrd="0" presId="urn:microsoft.com/office/officeart/2005/8/layout/hProcess4"/>
    <dgm:cxn modelId="{43B1DB09-D74E-4B72-9FD8-2013ECB7B3B1}" type="presParOf" srcId="{2509864D-E777-4308-9452-1288C6DD0250}" destId="{BAC6D081-1E2D-4826-A9FC-E614FE4AA76B}" srcOrd="3" destOrd="0" presId="urn:microsoft.com/office/officeart/2005/8/layout/hProcess4"/>
    <dgm:cxn modelId="{1E23DB0E-1D44-43F0-A97E-13425FD55A44}" type="presParOf" srcId="{2509864D-E777-4308-9452-1288C6DD0250}" destId="{4F834713-5A43-4AB9-80FE-7DA7C581033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A791B-8846-4978-BD5E-B528346A4C45}">
      <dsp:nvSpPr>
        <dsp:cNvPr id="0" name=""/>
        <dsp:cNvSpPr/>
      </dsp:nvSpPr>
      <dsp:spPr>
        <a:xfrm>
          <a:off x="3149" y="2496276"/>
          <a:ext cx="1455078" cy="120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提交请求</a:t>
          </a:r>
          <a:endParaRPr lang="zh-CN" alt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生成数据</a:t>
          </a:r>
          <a:endParaRPr lang="zh-CN" altLang="en-US" sz="2100" b="1" kern="1200" dirty="0"/>
        </a:p>
      </dsp:txBody>
      <dsp:txXfrm>
        <a:off x="30767" y="2523894"/>
        <a:ext cx="1399842" cy="887727"/>
      </dsp:txXfrm>
    </dsp:sp>
    <dsp:sp modelId="{02DAC711-962A-4463-973B-986E1C565BD0}">
      <dsp:nvSpPr>
        <dsp:cNvPr id="0" name=""/>
        <dsp:cNvSpPr/>
      </dsp:nvSpPr>
      <dsp:spPr>
        <a:xfrm>
          <a:off x="841227" y="2855238"/>
          <a:ext cx="1496650" cy="1496650"/>
        </a:xfrm>
        <a:prstGeom prst="leftCircularArrow">
          <a:avLst>
            <a:gd name="adj1" fmla="val 2438"/>
            <a:gd name="adj2" fmla="val 294996"/>
            <a:gd name="adj3" fmla="val 2070506"/>
            <a:gd name="adj4" fmla="val 9024489"/>
            <a:gd name="adj5" fmla="val 28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3D36-E11C-4B51-B561-A7C416B9D76D}">
      <dsp:nvSpPr>
        <dsp:cNvPr id="0" name=""/>
        <dsp:cNvSpPr/>
      </dsp:nvSpPr>
      <dsp:spPr>
        <a:xfrm>
          <a:off x="326500" y="3439239"/>
          <a:ext cx="1293403" cy="5143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/>
            <a:t>ERP</a:t>
          </a:r>
          <a:r>
            <a:rPr lang="zh-CN" altLang="en-US" sz="2300" b="1" kern="1200" dirty="0" smtClean="0"/>
            <a:t>同步</a:t>
          </a:r>
          <a:endParaRPr lang="zh-CN" altLang="en-US" sz="2300" b="1" kern="1200" dirty="0"/>
        </a:p>
      </dsp:txBody>
      <dsp:txXfrm>
        <a:off x="341565" y="3454304"/>
        <a:ext cx="1263273" cy="484213"/>
      </dsp:txXfrm>
    </dsp:sp>
    <dsp:sp modelId="{CD40FAEF-853C-4FCD-A03D-2B9DC06C1605}">
      <dsp:nvSpPr>
        <dsp:cNvPr id="0" name=""/>
        <dsp:cNvSpPr/>
      </dsp:nvSpPr>
      <dsp:spPr>
        <a:xfrm>
          <a:off x="1793630" y="2496276"/>
          <a:ext cx="1455078" cy="120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80863"/>
              <a:satOff val="7708"/>
              <a:lumOff val="-8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新建</a:t>
          </a:r>
          <a:endParaRPr lang="zh-CN" alt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填写表</a:t>
          </a:r>
          <a:endParaRPr lang="zh-CN" altLang="en-US" sz="2100" b="1" kern="1200" dirty="0"/>
        </a:p>
      </dsp:txBody>
      <dsp:txXfrm>
        <a:off x="1821248" y="2781066"/>
        <a:ext cx="1399842" cy="887727"/>
      </dsp:txXfrm>
    </dsp:sp>
    <dsp:sp modelId="{7A3E9909-F3F5-4510-9375-0DC562D83280}">
      <dsp:nvSpPr>
        <dsp:cNvPr id="0" name=""/>
        <dsp:cNvSpPr/>
      </dsp:nvSpPr>
      <dsp:spPr>
        <a:xfrm>
          <a:off x="2619581" y="1793742"/>
          <a:ext cx="1682577" cy="1682577"/>
        </a:xfrm>
        <a:prstGeom prst="circularArrow">
          <a:avLst>
            <a:gd name="adj1" fmla="val 2168"/>
            <a:gd name="adj2" fmla="val 260774"/>
            <a:gd name="adj3" fmla="val 19563715"/>
            <a:gd name="adj4" fmla="val 12575511"/>
            <a:gd name="adj5" fmla="val 2530"/>
          </a:avLst>
        </a:prstGeom>
        <a:solidFill>
          <a:schemeClr val="accent5">
            <a:hueOff val="-2107817"/>
            <a:satOff val="10277"/>
            <a:lumOff val="-1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3B09-4099-41BB-854A-8638B7BE66D6}">
      <dsp:nvSpPr>
        <dsp:cNvPr id="0" name=""/>
        <dsp:cNvSpPr/>
      </dsp:nvSpPr>
      <dsp:spPr>
        <a:xfrm>
          <a:off x="2116981" y="2239104"/>
          <a:ext cx="1293403" cy="514343"/>
        </a:xfrm>
        <a:prstGeom prst="roundRect">
          <a:avLst>
            <a:gd name="adj" fmla="val 10000"/>
          </a:avLst>
        </a:prstGeom>
        <a:solidFill>
          <a:schemeClr val="accent5">
            <a:hueOff val="-1580863"/>
            <a:satOff val="7708"/>
            <a:lumOff val="-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填报</a:t>
          </a:r>
          <a:endParaRPr lang="zh-CN" altLang="en-US" sz="2300" b="1" kern="1200" dirty="0"/>
        </a:p>
      </dsp:txBody>
      <dsp:txXfrm>
        <a:off x="2132046" y="2254169"/>
        <a:ext cx="1263273" cy="484213"/>
      </dsp:txXfrm>
    </dsp:sp>
    <dsp:sp modelId="{D15225DA-4055-4D68-BACA-160742BB0EB9}">
      <dsp:nvSpPr>
        <dsp:cNvPr id="0" name=""/>
        <dsp:cNvSpPr/>
      </dsp:nvSpPr>
      <dsp:spPr>
        <a:xfrm>
          <a:off x="3584110" y="2496276"/>
          <a:ext cx="1455078" cy="120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61725"/>
              <a:satOff val="15415"/>
              <a:lumOff val="-17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提交院级</a:t>
          </a:r>
          <a:endParaRPr lang="zh-CN" altLang="en-US" sz="2100" b="1" kern="1200" dirty="0"/>
        </a:p>
      </dsp:txBody>
      <dsp:txXfrm>
        <a:off x="3611728" y="2523894"/>
        <a:ext cx="1399842" cy="887727"/>
      </dsp:txXfrm>
    </dsp:sp>
    <dsp:sp modelId="{D27BDBD6-4586-41A0-A6E1-0C166822134E}">
      <dsp:nvSpPr>
        <dsp:cNvPr id="0" name=""/>
        <dsp:cNvSpPr/>
      </dsp:nvSpPr>
      <dsp:spPr>
        <a:xfrm>
          <a:off x="4422188" y="2855238"/>
          <a:ext cx="1496650" cy="1496650"/>
        </a:xfrm>
        <a:prstGeom prst="leftCircularArrow">
          <a:avLst>
            <a:gd name="adj1" fmla="val 2438"/>
            <a:gd name="adj2" fmla="val 294996"/>
            <a:gd name="adj3" fmla="val 2070506"/>
            <a:gd name="adj4" fmla="val 9024489"/>
            <a:gd name="adj5" fmla="val 2844"/>
          </a:avLst>
        </a:prstGeom>
        <a:solidFill>
          <a:schemeClr val="accent5">
            <a:hueOff val="-4215634"/>
            <a:satOff val="20554"/>
            <a:lumOff val="-23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10665-12AB-484C-A998-3CAE2CB5CD05}">
      <dsp:nvSpPr>
        <dsp:cNvPr id="0" name=""/>
        <dsp:cNvSpPr/>
      </dsp:nvSpPr>
      <dsp:spPr>
        <a:xfrm>
          <a:off x="3907461" y="3439239"/>
          <a:ext cx="1293403" cy="514343"/>
        </a:xfrm>
        <a:prstGeom prst="roundRect">
          <a:avLst>
            <a:gd name="adj" fmla="val 10000"/>
          </a:avLst>
        </a:prstGeom>
        <a:solidFill>
          <a:schemeClr val="accent5">
            <a:hueOff val="-3161725"/>
            <a:satOff val="15415"/>
            <a:lumOff val="-17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提交</a:t>
          </a:r>
          <a:endParaRPr lang="zh-CN" altLang="en-US" sz="2300" b="1" kern="1200" dirty="0"/>
        </a:p>
      </dsp:txBody>
      <dsp:txXfrm>
        <a:off x="3922526" y="3454304"/>
        <a:ext cx="1263273" cy="484213"/>
      </dsp:txXfrm>
    </dsp:sp>
    <dsp:sp modelId="{2C937899-9E5F-46AB-B059-E312E2E01DE8}">
      <dsp:nvSpPr>
        <dsp:cNvPr id="0" name=""/>
        <dsp:cNvSpPr/>
      </dsp:nvSpPr>
      <dsp:spPr>
        <a:xfrm>
          <a:off x="5374591" y="2496276"/>
          <a:ext cx="1455078" cy="120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742588"/>
              <a:satOff val="23123"/>
              <a:lumOff val="-26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审核通过</a:t>
          </a:r>
          <a:endParaRPr lang="zh-CN" alt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退回修改</a:t>
          </a:r>
          <a:endParaRPr lang="zh-CN" altLang="en-US" sz="2100" b="1" kern="1200" dirty="0"/>
        </a:p>
      </dsp:txBody>
      <dsp:txXfrm>
        <a:off x="5402209" y="2781066"/>
        <a:ext cx="1399842" cy="887727"/>
      </dsp:txXfrm>
    </dsp:sp>
    <dsp:sp modelId="{8706B296-41B2-4FC7-AE21-5CD2DCC7E077}">
      <dsp:nvSpPr>
        <dsp:cNvPr id="0" name=""/>
        <dsp:cNvSpPr/>
      </dsp:nvSpPr>
      <dsp:spPr>
        <a:xfrm>
          <a:off x="6200543" y="1793742"/>
          <a:ext cx="1682577" cy="1682577"/>
        </a:xfrm>
        <a:prstGeom prst="circularArrow">
          <a:avLst>
            <a:gd name="adj1" fmla="val 2168"/>
            <a:gd name="adj2" fmla="val 260774"/>
            <a:gd name="adj3" fmla="val 19563715"/>
            <a:gd name="adj4" fmla="val 12575511"/>
            <a:gd name="adj5" fmla="val 2530"/>
          </a:avLst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AE843-C501-4FED-A173-C5F66ED8BF5A}">
      <dsp:nvSpPr>
        <dsp:cNvPr id="0" name=""/>
        <dsp:cNvSpPr/>
      </dsp:nvSpPr>
      <dsp:spPr>
        <a:xfrm>
          <a:off x="5697942" y="2239104"/>
          <a:ext cx="1293403" cy="514343"/>
        </a:xfrm>
        <a:prstGeom prst="roundRect">
          <a:avLst>
            <a:gd name="adj" fmla="val 10000"/>
          </a:avLst>
        </a:prstGeom>
        <a:solidFill>
          <a:schemeClr val="accent5">
            <a:hueOff val="-4742588"/>
            <a:satOff val="23123"/>
            <a:lumOff val="-26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院审核</a:t>
          </a:r>
          <a:endParaRPr lang="zh-CN" altLang="en-US" sz="2300" b="1" kern="1200" dirty="0"/>
        </a:p>
      </dsp:txBody>
      <dsp:txXfrm>
        <a:off x="5713007" y="2254169"/>
        <a:ext cx="1263273" cy="484213"/>
      </dsp:txXfrm>
    </dsp:sp>
    <dsp:sp modelId="{FB571D54-D780-492B-B45F-AE23972505A9}">
      <dsp:nvSpPr>
        <dsp:cNvPr id="0" name=""/>
        <dsp:cNvSpPr/>
      </dsp:nvSpPr>
      <dsp:spPr>
        <a:xfrm>
          <a:off x="7165071" y="2496276"/>
          <a:ext cx="1455078" cy="1200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23450"/>
              <a:satOff val="30831"/>
              <a:lumOff val="-34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已处理</a:t>
          </a:r>
          <a:endParaRPr lang="zh-CN" altLang="en-US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b="1" kern="1200" dirty="0" smtClean="0"/>
            <a:t>导出打印</a:t>
          </a:r>
          <a:endParaRPr lang="zh-CN" altLang="en-US" sz="2100" b="1" kern="1200" dirty="0"/>
        </a:p>
      </dsp:txBody>
      <dsp:txXfrm>
        <a:off x="7192689" y="2523894"/>
        <a:ext cx="1399842" cy="887727"/>
      </dsp:txXfrm>
    </dsp:sp>
    <dsp:sp modelId="{BAC6D081-1E2D-4826-A9FC-E614FE4AA76B}">
      <dsp:nvSpPr>
        <dsp:cNvPr id="0" name=""/>
        <dsp:cNvSpPr/>
      </dsp:nvSpPr>
      <dsp:spPr>
        <a:xfrm>
          <a:off x="7488422" y="3439239"/>
          <a:ext cx="1293403" cy="514343"/>
        </a:xfrm>
        <a:prstGeom prst="roundRect">
          <a:avLst>
            <a:gd name="adj" fmla="val 10000"/>
          </a:avLst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打印</a:t>
          </a:r>
          <a:endParaRPr lang="zh-CN" altLang="en-US" sz="2300" b="1" kern="1200" dirty="0"/>
        </a:p>
      </dsp:txBody>
      <dsp:txXfrm>
        <a:off x="7503487" y="3454304"/>
        <a:ext cx="1263273" cy="484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6700" y="368300"/>
            <a:ext cx="1971675" cy="48434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1675" y="368300"/>
            <a:ext cx="5762625" cy="48434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683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01675" y="189865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49775" y="1898650"/>
            <a:ext cx="3695700" cy="1579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49775" y="3630613"/>
            <a:ext cx="3695700" cy="1581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683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01675" y="189865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9775" y="189865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683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1675" y="189865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49775" y="1898650"/>
            <a:ext cx="3695700" cy="1579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49775" y="3630613"/>
            <a:ext cx="3695700" cy="1581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683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701675" y="1898650"/>
            <a:ext cx="7543800" cy="331311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 </a:t>
            </a:r>
            <a:r>
              <a:rPr lang="en-US" altLang="zh-CN" noProof="0" smtClean="0"/>
              <a:t>SmartArt </a:t>
            </a:r>
            <a:r>
              <a:rPr lang="zh-CN" altLang="en-US" noProof="0" smtClean="0"/>
              <a:t>图形</a:t>
            </a:r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68300"/>
            <a:ext cx="7572375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01675" y="1898650"/>
            <a:ext cx="3695700" cy="3313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549775" y="1898650"/>
            <a:ext cx="3695700" cy="3313113"/>
          </a:xfrm>
        </p:spPr>
        <p:txBody>
          <a:bodyPr/>
          <a:lstStyle/>
          <a:p>
            <a:r>
              <a:rPr lang="zh-CN" altLang="en-US" smtClean="0"/>
              <a:t>单击图标添加剪 贴画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1675" y="1898650"/>
            <a:ext cx="36957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9775" y="1898650"/>
            <a:ext cx="36957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gray">
          <a:xfrm>
            <a:off x="228600" y="1219200"/>
            <a:ext cx="8440738" cy="74613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5451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zh-CN" altLang="zh-CN" sz="2400" b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368300"/>
            <a:ext cx="7572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898650"/>
            <a:ext cx="7543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400" b="0">
                <a:latin typeface="Tahom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pic>
        <p:nvPicPr>
          <p:cNvPr id="2054" name="Picture 6" descr="cnic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4800" y="352425"/>
            <a:ext cx="11811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1524000" y="228600"/>
            <a:ext cx="2590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  <a:defRPr/>
            </a:pPr>
            <a:r>
              <a:rPr kumimoji="1" lang="zh-CN" altLang="en-US" sz="1600" b="0">
                <a:solidFill>
                  <a:srgbClr val="C0C0C0"/>
                </a:solidFill>
                <a:latin typeface="Tahoma" pitchFamily="34" charset="0"/>
                <a:ea typeface="幼圆" pitchFamily="49" charset="-122"/>
              </a:rPr>
              <a:t>中国科学院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kumimoji="1" lang="zh-CN" altLang="en-US" sz="2000">
                <a:solidFill>
                  <a:srgbClr val="C0C0C0"/>
                </a:solidFill>
                <a:latin typeface="Tahoma" pitchFamily="34" charset="0"/>
                <a:ea typeface="幼圆" pitchFamily="49" charset="-122"/>
              </a:rPr>
              <a:t>计算机网络信息中心</a:t>
            </a:r>
          </a:p>
          <a:p>
            <a:pPr algn="l" eaLnBrk="1" hangingPunct="1">
              <a:lnSpc>
                <a:spcPct val="120000"/>
              </a:lnSpc>
              <a:defRPr/>
            </a:pPr>
            <a:r>
              <a:rPr kumimoji="1" lang="en-US" altLang="zh-CN" sz="900" b="0" dirty="0">
                <a:solidFill>
                  <a:srgbClr val="C0C0C0"/>
                </a:solidFill>
                <a:latin typeface="Century Gothic" pitchFamily="34" charset="0"/>
              </a:rPr>
              <a:t>Computer Network Information Center,</a:t>
            </a:r>
          </a:p>
          <a:p>
            <a:pPr algn="l" eaLnBrk="1" hangingPunct="1">
              <a:defRPr/>
            </a:pPr>
            <a:r>
              <a:rPr kumimoji="1" lang="en-US" altLang="zh-CN" sz="900" b="0" dirty="0">
                <a:solidFill>
                  <a:srgbClr val="C0C0C0"/>
                </a:solidFill>
                <a:latin typeface="Century Gothic" pitchFamily="34" charset="0"/>
              </a:rPr>
              <a:t>Chinese Academy of Sciences</a:t>
            </a:r>
          </a:p>
        </p:txBody>
      </p:sp>
      <p:pic>
        <p:nvPicPr>
          <p:cNvPr id="2056" name="Picture 9" descr="ARP中心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67638" y="5815013"/>
            <a:ext cx="11064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800200"/>
          </a:xfrm>
        </p:spPr>
        <p:txBody>
          <a:bodyPr/>
          <a:lstStyle/>
          <a:p>
            <a:pPr algn="ctr"/>
            <a:r>
              <a:rPr lang="en-US" altLang="zh-CN" sz="3600" b="1" dirty="0" smtClean="0"/>
              <a:t>2013</a:t>
            </a:r>
            <a:r>
              <a:rPr lang="zh-CN" altLang="zh-CN" sz="3600" b="1" dirty="0" smtClean="0"/>
              <a:t>年度</a:t>
            </a:r>
            <a:r>
              <a:rPr lang="zh-CN" altLang="zh-CN" sz="3600" b="1" dirty="0"/>
              <a:t>院属</a:t>
            </a:r>
            <a:r>
              <a:rPr lang="zh-CN" altLang="zh-CN" sz="3600" b="1" dirty="0" smtClean="0"/>
              <a:t>单位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en-US" altLang="zh-CN" sz="3600" b="1" dirty="0"/>
              <a:t>ARP</a:t>
            </a:r>
            <a:r>
              <a:rPr lang="zh-CN" altLang="zh-CN" sz="3600" b="1" dirty="0" smtClean="0"/>
              <a:t>系统</a:t>
            </a:r>
            <a:r>
              <a:rPr lang="zh-CN" altLang="en-US" sz="3600" dirty="0"/>
              <a:t>人员结构与收入情况上报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zh-CN" altLang="zh-CN" sz="3600" b="1" dirty="0" smtClean="0"/>
              <a:t>操作</a:t>
            </a:r>
            <a:r>
              <a:rPr lang="zh-CN" altLang="zh-CN" sz="3600" b="1" dirty="0"/>
              <a:t>说明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en-US" altLang="zh-CN" sz="2800" dirty="0" smtClean="0"/>
              <a:t>2014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61494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京区文件名称规范</a:t>
            </a:r>
            <a:endParaRPr lang="zh-CN" altLang="en-US" sz="3600" dirty="0"/>
          </a:p>
        </p:txBody>
      </p:sp>
      <p:pic>
        <p:nvPicPr>
          <p:cNvPr id="4097" name="Picture 1" descr="C:\Users\jysun\AppData\Roaming\Tencent\Users\44627319\QQ\WinTemp\RichOle\JD}}2I8XVMCM~BDM}@ASQ]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5601"/>
            <a:ext cx="67437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点击“文件名称”，打开文件查询列表，选择对应文件。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8324862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改革性补贴</a:t>
            </a:r>
            <a:endParaRPr lang="zh-CN" alt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88436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     填写改革性补贴的项目，通过“添加一行”、“删除”调整数据，点击“保存”确认数据。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2417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其他津贴补贴表</a:t>
            </a:r>
            <a:endParaRPr lang="zh-CN" altLang="en-US" sz="40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     填写其他津贴补贴的项目，通过“添加一行”、“删除”调整数据，点击“保存”确认数据。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460432" cy="45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60746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提交</a:t>
            </a:r>
            <a:r>
              <a:rPr lang="en-US" altLang="zh-CN" sz="4000" dirty="0" smtClean="0"/>
              <a:t>—</a:t>
            </a:r>
            <a:r>
              <a:rPr lang="zh-CN" altLang="en-US" sz="4000" dirty="0" smtClean="0"/>
              <a:t>上报数据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3870995"/>
          </a:xfrm>
        </p:spPr>
        <p:txBody>
          <a:bodyPr/>
          <a:lstStyle/>
          <a:p>
            <a:pPr lvl="0"/>
            <a:r>
              <a:rPr lang="zh-CN" altLang="zh-CN" sz="2800" dirty="0"/>
              <a:t>全部完成后，切换</a:t>
            </a:r>
            <a:r>
              <a:rPr lang="zh-CN" altLang="zh-CN" sz="2800" dirty="0" smtClean="0"/>
              <a:t>至</a:t>
            </a:r>
            <a:r>
              <a:rPr lang="zh-CN" altLang="en-US" sz="2800" dirty="0" smtClean="0"/>
              <a:t>第一个</a:t>
            </a:r>
            <a:r>
              <a:rPr lang="zh-CN" altLang="zh-CN" sz="2800" dirty="0" smtClean="0"/>
              <a:t>页面</a:t>
            </a:r>
            <a:r>
              <a:rPr lang="zh-CN" altLang="zh-CN" sz="2800" dirty="0"/>
              <a:t>，点击页面上方提交按钮，完成提交。</a:t>
            </a:r>
          </a:p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4001"/>
            <a:ext cx="6768752" cy="4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4205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查看审批状态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313113"/>
          </a:xfrm>
        </p:spPr>
        <p:txBody>
          <a:bodyPr/>
          <a:lstStyle/>
          <a:p>
            <a:r>
              <a:rPr lang="zh-CN" altLang="zh-CN" sz="2400" dirty="0"/>
              <a:t>提交成功后，可通过待处理、已处理菜单查看数据的审批状态，审核未通过的数据请在待处理中调整，重新提交。</a:t>
            </a:r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3" y="2204864"/>
            <a:ext cx="7639965" cy="428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98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退回修改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7543800" cy="738262"/>
          </a:xfrm>
        </p:spPr>
        <p:txBody>
          <a:bodyPr/>
          <a:lstStyle/>
          <a:p>
            <a:r>
              <a:rPr lang="zh-CN" altLang="en-US" dirty="0" smtClean="0"/>
              <a:t>人员结构与收入情况上报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待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r>
              <a:rPr lang="zh-CN" altLang="en-US" dirty="0" smtClean="0"/>
              <a:t>点击填报单位名称，进入详细页面修改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9607"/>
            <a:ext cx="860300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737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查看审核意见</a:t>
            </a:r>
            <a:endParaRPr lang="zh-CN" alt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36904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738262"/>
          </a:xfrm>
        </p:spPr>
        <p:txBody>
          <a:bodyPr/>
          <a:lstStyle/>
          <a:p>
            <a:r>
              <a:rPr lang="zh-CN" altLang="en-US" dirty="0" smtClean="0"/>
              <a:t>点击“办理意见”可以查看院级审核意见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992671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审批通过打印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77107"/>
            <a:ext cx="8496943" cy="810270"/>
          </a:xfrm>
        </p:spPr>
        <p:txBody>
          <a:bodyPr/>
          <a:lstStyle/>
          <a:p>
            <a:r>
              <a:rPr lang="zh-CN" altLang="en-US" dirty="0"/>
              <a:t>人员结构与收入情况上报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已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r>
              <a:rPr lang="zh-CN" altLang="en-US" dirty="0" smtClean="0"/>
              <a:t>点击填报单位名称，进入导出打印详细页面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1" y="2547990"/>
            <a:ext cx="7639965" cy="428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16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导出单位基本信息表</a:t>
            </a:r>
            <a:endParaRPr lang="zh-CN" alt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1" y="1412776"/>
            <a:ext cx="7617098" cy="539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550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导出人员结构与收入情况统计表</a:t>
            </a:r>
            <a:endParaRPr lang="zh-CN" alt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6416" cy="49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2631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填报准备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700808"/>
            <a:ext cx="7543800" cy="3313113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配置</a:t>
            </a:r>
            <a:r>
              <a:rPr lang="zh-CN" altLang="en-US" dirty="0" smtClean="0"/>
              <a:t>角色：系统管理员</a:t>
            </a:r>
            <a:r>
              <a:rPr lang="zh-CN" altLang="en-US" dirty="0"/>
              <a:t>授权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ERP: </a:t>
            </a:r>
            <a:r>
              <a:rPr lang="zh-CN" altLang="en-US" dirty="0" smtClean="0"/>
              <a:t>人力资源超级用户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EOS: </a:t>
            </a:r>
            <a:r>
              <a:rPr lang="zh-CN" altLang="en-US" dirty="0" smtClean="0"/>
              <a:t>日常事务</a:t>
            </a:r>
            <a:r>
              <a:rPr lang="en-US" altLang="zh-CN" dirty="0" smtClean="0"/>
              <a:t>-</a:t>
            </a:r>
            <a:r>
              <a:rPr lang="zh-CN" altLang="en-US" dirty="0" smtClean="0"/>
              <a:t>所级工资管理员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95569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导出其他表</a:t>
            </a:r>
            <a:endParaRPr lang="zh-CN" altLang="en-US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532440" cy="47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702861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7" y="1412776"/>
            <a:ext cx="7416825" cy="5328592"/>
          </a:xfrm>
        </p:spPr>
        <p:txBody>
          <a:bodyPr/>
          <a:lstStyle/>
          <a:p>
            <a:pPr lvl="0"/>
            <a:r>
              <a:rPr lang="zh-CN" altLang="zh-CN" sz="2400" dirty="0" smtClean="0"/>
              <a:t>切换</a:t>
            </a:r>
            <a:r>
              <a:rPr lang="zh-CN" altLang="zh-CN" sz="2400" dirty="0"/>
              <a:t>页签可分别</a:t>
            </a:r>
            <a:r>
              <a:rPr lang="zh-CN" altLang="zh-CN" sz="2400" dirty="0" smtClean="0"/>
              <a:t>填写</a:t>
            </a:r>
            <a:r>
              <a:rPr lang="zh-CN" altLang="en-US" sz="2400" dirty="0" smtClean="0"/>
              <a:t>表</a:t>
            </a:r>
            <a:r>
              <a:rPr lang="en-US" altLang="zh-CN" sz="2400" dirty="0" smtClean="0"/>
              <a:t>1</a:t>
            </a:r>
            <a:r>
              <a:rPr lang="zh-CN" altLang="zh-CN" sz="2400" dirty="0"/>
              <a:t>、</a:t>
            </a:r>
            <a:r>
              <a:rPr lang="en-US" altLang="zh-CN" sz="2400" dirty="0"/>
              <a:t>2</a:t>
            </a:r>
            <a:r>
              <a:rPr lang="zh-CN" altLang="zh-CN" sz="2400" dirty="0"/>
              <a:t>、</a:t>
            </a:r>
            <a:r>
              <a:rPr lang="en-US" altLang="zh-CN" sz="2400" dirty="0"/>
              <a:t>3</a:t>
            </a:r>
            <a:r>
              <a:rPr lang="zh-CN" altLang="zh-CN" sz="2400" dirty="0"/>
              <a:t>、</a:t>
            </a:r>
            <a:r>
              <a:rPr lang="en-US" altLang="zh-CN" sz="2400" dirty="0"/>
              <a:t>4</a:t>
            </a:r>
            <a:r>
              <a:rPr lang="zh-CN" altLang="zh-CN" sz="2400" dirty="0"/>
              <a:t>、</a:t>
            </a:r>
            <a:r>
              <a:rPr lang="en-US" altLang="zh-CN" sz="2400" dirty="0"/>
              <a:t>5</a:t>
            </a:r>
            <a:r>
              <a:rPr lang="zh-CN" altLang="zh-CN" sz="2400" dirty="0"/>
              <a:t>的内容，</a:t>
            </a:r>
            <a:r>
              <a:rPr lang="zh-CN" altLang="zh-CN" sz="2400" dirty="0">
                <a:solidFill>
                  <a:srgbClr val="FF0000"/>
                </a:solidFill>
              </a:rPr>
              <a:t>白色底纹</a:t>
            </a:r>
            <a:r>
              <a:rPr lang="zh-CN" altLang="zh-CN" sz="2400" dirty="0"/>
              <a:t>的项目可手工修改，</a:t>
            </a:r>
            <a:r>
              <a:rPr lang="zh-CN" altLang="zh-CN" sz="2400" dirty="0">
                <a:solidFill>
                  <a:srgbClr val="FF0000"/>
                </a:solidFill>
              </a:rPr>
              <a:t>灰色底纹</a:t>
            </a:r>
            <a:r>
              <a:rPr lang="zh-CN" altLang="zh-CN" sz="2400" dirty="0"/>
              <a:t>的项目为系统自动计算</a:t>
            </a:r>
            <a:r>
              <a:rPr lang="zh-CN" altLang="zh-CN" sz="2400" dirty="0" smtClean="0"/>
              <a:t>；</a:t>
            </a:r>
            <a:endParaRPr lang="zh-CN" altLang="zh-CN" sz="2400" dirty="0"/>
          </a:p>
          <a:p>
            <a:pPr lvl="0"/>
            <a:r>
              <a:rPr lang="zh-CN" altLang="zh-CN" sz="2400" dirty="0" smtClean="0"/>
              <a:t>每个页面</a:t>
            </a:r>
            <a:r>
              <a:rPr lang="zh-CN" altLang="en-US" sz="2400" dirty="0"/>
              <a:t>保存</a:t>
            </a:r>
            <a:r>
              <a:rPr lang="zh-CN" altLang="zh-CN" sz="2400" dirty="0" smtClean="0"/>
              <a:t>后</a:t>
            </a:r>
            <a:r>
              <a:rPr lang="zh-CN" altLang="zh-CN" sz="2400" dirty="0"/>
              <a:t>，可点击</a:t>
            </a:r>
            <a:r>
              <a:rPr lang="zh-CN" altLang="zh-CN" sz="2400" dirty="0">
                <a:solidFill>
                  <a:srgbClr val="FF0000"/>
                </a:solidFill>
              </a:rPr>
              <a:t>导出</a:t>
            </a:r>
            <a:r>
              <a:rPr lang="zh-CN" altLang="zh-CN" sz="2400" dirty="0"/>
              <a:t>按钮将表格导出为</a:t>
            </a:r>
            <a:r>
              <a:rPr lang="en-US" altLang="zh-CN" sz="2400" dirty="0"/>
              <a:t>excel</a:t>
            </a:r>
            <a:r>
              <a:rPr lang="zh-CN" altLang="zh-CN" sz="2400" dirty="0"/>
              <a:t>文档</a:t>
            </a:r>
            <a:r>
              <a:rPr lang="zh-CN" altLang="zh-CN" sz="2400" dirty="0" smtClean="0"/>
              <a:t>；</a:t>
            </a:r>
            <a:endParaRPr lang="zh-CN" altLang="zh-CN" sz="2400" dirty="0"/>
          </a:p>
          <a:p>
            <a:pPr lvl="0"/>
            <a:r>
              <a:rPr lang="zh-CN" altLang="en-US" sz="2400" dirty="0" smtClean="0"/>
              <a:t>表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中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国家规定的年终</a:t>
            </a:r>
            <a:r>
              <a:rPr lang="zh-CN" altLang="en-US" sz="2400" dirty="0" smtClean="0">
                <a:solidFill>
                  <a:srgbClr val="FF0000"/>
                </a:solidFill>
              </a:rPr>
              <a:t>一次性奖金</a:t>
            </a:r>
            <a:r>
              <a:rPr lang="zh-CN" altLang="en-US" sz="2400" dirty="0" smtClean="0"/>
              <a:t>不能超过一个月的基本工资，注意此表里统计的基本工资为一年的数据；</a:t>
            </a:r>
            <a:endParaRPr lang="en-US" altLang="zh-CN" sz="2400" dirty="0" smtClean="0"/>
          </a:p>
          <a:p>
            <a:r>
              <a:rPr lang="zh-CN" altLang="zh-CN" sz="2400" dirty="0">
                <a:solidFill>
                  <a:srgbClr val="FF0000"/>
                </a:solidFill>
              </a:rPr>
              <a:t>京区单位</a:t>
            </a:r>
            <a:r>
              <a:rPr lang="zh-CN" altLang="zh-CN" sz="2400" dirty="0"/>
              <a:t>填写</a:t>
            </a:r>
            <a:r>
              <a:rPr lang="zh-CN" altLang="en-US" sz="2400" dirty="0"/>
              <a:t>表</a:t>
            </a:r>
            <a:r>
              <a:rPr lang="en-US" altLang="zh-CN" sz="2400" dirty="0"/>
              <a:t>3</a:t>
            </a:r>
            <a:r>
              <a:rPr lang="zh-CN" altLang="zh-CN" sz="2400" dirty="0"/>
              <a:t>、</a:t>
            </a:r>
            <a:r>
              <a:rPr lang="en-US" altLang="zh-CN" sz="2400" dirty="0"/>
              <a:t>4</a:t>
            </a:r>
            <a:r>
              <a:rPr lang="zh-CN" altLang="zh-CN" sz="2400" dirty="0"/>
              <a:t>、</a:t>
            </a:r>
            <a:r>
              <a:rPr lang="en-US" altLang="zh-CN" sz="2400" dirty="0"/>
              <a:t>5</a:t>
            </a:r>
            <a:r>
              <a:rPr lang="zh-CN" altLang="zh-CN" sz="2400" dirty="0"/>
              <a:t>时，请注意如果需要手工添加工资项名称，请在系统提供的下拉列表中选择</a:t>
            </a:r>
            <a:r>
              <a:rPr lang="zh-CN" altLang="zh-CN" sz="2400" dirty="0">
                <a:solidFill>
                  <a:srgbClr val="FF0000"/>
                </a:solidFill>
              </a:rPr>
              <a:t>发放依据</a:t>
            </a:r>
            <a:r>
              <a:rPr lang="zh-CN" altLang="zh-CN" sz="2400" dirty="0" smtClean="0"/>
              <a:t>；</a:t>
            </a:r>
            <a:endParaRPr lang="zh-CN" altLang="zh-CN" sz="2400" dirty="0"/>
          </a:p>
          <a:p>
            <a:pPr lvl="0"/>
            <a:r>
              <a:rPr lang="zh-CN" altLang="zh-CN" sz="2400" dirty="0"/>
              <a:t>填表其他注意事项可参考页面上的提示</a:t>
            </a:r>
            <a:r>
              <a:rPr lang="zh-CN" altLang="zh-CN" sz="2400" dirty="0" smtClean="0"/>
              <a:t>信息</a:t>
            </a:r>
            <a:r>
              <a:rPr lang="zh-CN" altLang="en-US" sz="2400" dirty="0" smtClean="0"/>
              <a:t>和提交时的</a:t>
            </a:r>
            <a:r>
              <a:rPr lang="zh-CN" altLang="en-US" sz="2400" dirty="0" smtClean="0">
                <a:solidFill>
                  <a:srgbClr val="FF0000"/>
                </a:solidFill>
              </a:rPr>
              <a:t>校验</a:t>
            </a:r>
            <a:r>
              <a:rPr lang="zh-CN" altLang="en-US" sz="2400" dirty="0" smtClean="0"/>
              <a:t>信息。</a:t>
            </a:r>
            <a:endParaRPr lang="zh-CN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9992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填报支持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9792" y="2996207"/>
            <a:ext cx="4446389" cy="33131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技术支持电话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010-58812020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1699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2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187450" y="1557338"/>
            <a:ext cx="6753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zh-TW" sz="67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40000"/>
              </a:spcBef>
              <a:defRPr/>
            </a:pPr>
            <a:r>
              <a:rPr lang="zh-TW" sz="37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lang="zh-TW" sz="37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endParaRPr lang="zh-TW" sz="3700" b="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  <a:p>
            <a:pPr>
              <a:spcBef>
                <a:spcPct val="40000"/>
              </a:spcBef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  <a:p>
            <a:pPr algn="ctr">
              <a:spcBef>
                <a:spcPct val="4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           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lang="en-US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lang="en-US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/>
            </a:r>
            <a:b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</a:br>
            <a:r>
              <a:rPr 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请提出您的宝贵意见！</a:t>
            </a:r>
          </a:p>
          <a:p>
            <a:pPr>
              <a:spcBef>
                <a:spcPct val="40000"/>
              </a:spcBef>
              <a:defRPr/>
            </a:pPr>
            <a:r>
              <a:rPr lang="zh-CN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黑体" pitchFamily="2" charset="-122"/>
              </a:rPr>
              <a:t>                                                                 </a:t>
            </a:r>
            <a:endParaRPr lang="zh-CN" sz="800" b="0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1507" name="Picture 3" descr="coffe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5" y="2971800"/>
            <a:ext cx="974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9438" y="54133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kumimoji="1" lang="zh-CN" altLang="en-US" sz="4400" b="0">
                <a:solidFill>
                  <a:srgbClr val="0000CC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57250" y="1571625"/>
            <a:ext cx="77771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zh-CN" altLang="en-US" sz="67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谢谢</a:t>
            </a:r>
            <a:r>
              <a:rPr lang="zh-TW" sz="67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TW" altLang="zh-CN" sz="67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!</a:t>
            </a:r>
            <a:endParaRPr lang="zh-CN" altLang="zh-CN" sz="67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6740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操作流程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06247368"/>
              </p:ext>
            </p:extLst>
          </p:nvPr>
        </p:nvGraphicFramePr>
        <p:xfrm>
          <a:off x="179512" y="836712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5884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填报说明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024" y="1234721"/>
            <a:ext cx="8784976" cy="3943003"/>
          </a:xfrm>
        </p:spPr>
        <p:txBody>
          <a:bodyPr/>
          <a:lstStyle/>
          <a:p>
            <a:r>
              <a:rPr lang="zh-CN" altLang="en-US" sz="2800" dirty="0" smtClean="0"/>
              <a:t>用人力资源超级用户角色登陆</a:t>
            </a:r>
            <a:r>
              <a:rPr lang="en-US" altLang="zh-CN" sz="2800" dirty="0" smtClean="0"/>
              <a:t>ERP</a:t>
            </a:r>
            <a:r>
              <a:rPr lang="zh-CN" altLang="en-US" sz="2800" dirty="0" smtClean="0"/>
              <a:t>系统</a:t>
            </a:r>
            <a:endParaRPr lang="en-US" altLang="zh-CN" sz="2800" dirty="0" smtClean="0"/>
          </a:p>
          <a:p>
            <a:r>
              <a:rPr lang="zh-CN" altLang="en-US" sz="2800" dirty="0" smtClean="0"/>
              <a:t>操作步骤：菜单查看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请求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提交新请求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单个请求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请求名称：</a:t>
            </a:r>
            <a:r>
              <a:rPr lang="en-US" altLang="zh-CN" sz="2800" dirty="0"/>
              <a:t>CAS</a:t>
            </a:r>
            <a:r>
              <a:rPr lang="zh-CN" altLang="zh-CN" sz="2800" dirty="0"/>
              <a:t>人事部统计报表数据提取</a:t>
            </a:r>
            <a:r>
              <a:rPr lang="zh-CN" altLang="zh-CN" sz="2800" dirty="0" smtClean="0"/>
              <a:t>程序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801389"/>
            <a:ext cx="6042371" cy="396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4816184"/>
            <a:ext cx="36724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根据本单位情况填写；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多个工资项用空格或逗号分开；</a:t>
            </a:r>
            <a:endParaRPr lang="en-US" altLang="zh-CN" sz="2000" b="1" dirty="0"/>
          </a:p>
          <a:p>
            <a:r>
              <a:rPr lang="zh-CN" altLang="en-US" sz="2000" b="1" dirty="0" smtClean="0"/>
              <a:t>可以为空；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895" y="4818638"/>
            <a:ext cx="6647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2013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5060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填报说明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896544"/>
          </a:xfrm>
        </p:spPr>
        <p:txBody>
          <a:bodyPr/>
          <a:lstStyle/>
          <a:p>
            <a:r>
              <a:rPr lang="zh-CN" altLang="en-US" dirty="0"/>
              <a:t>用所级工资</a:t>
            </a:r>
            <a:r>
              <a:rPr lang="zh-CN" altLang="en-US" dirty="0" smtClean="0"/>
              <a:t>管理员登录</a:t>
            </a:r>
            <a:r>
              <a:rPr lang="en-US" altLang="zh-CN" dirty="0" smtClean="0"/>
              <a:t>EOS</a:t>
            </a:r>
            <a:r>
              <a:rPr lang="zh-CN" altLang="en-US" dirty="0" smtClean="0"/>
              <a:t>平台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59" y="2132856"/>
            <a:ext cx="5917853" cy="39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14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870995"/>
          </a:xfrm>
        </p:spPr>
        <p:txBody>
          <a:bodyPr/>
          <a:lstStyle/>
          <a:p>
            <a:r>
              <a:rPr lang="zh-CN" altLang="en-US" sz="2800" dirty="0" smtClean="0"/>
              <a:t>路径：</a:t>
            </a:r>
            <a:r>
              <a:rPr lang="zh-CN" altLang="zh-CN" sz="2800" dirty="0"/>
              <a:t>人力资源</a:t>
            </a:r>
            <a:r>
              <a:rPr lang="en-US" altLang="zh-CN" sz="2800" dirty="0"/>
              <a:t>-</a:t>
            </a:r>
            <a:r>
              <a:rPr lang="zh-CN" altLang="zh-CN" sz="2800" dirty="0"/>
              <a:t>日常事务</a:t>
            </a:r>
            <a:r>
              <a:rPr lang="en-US" altLang="zh-CN" sz="2800" dirty="0"/>
              <a:t>-</a:t>
            </a:r>
            <a:r>
              <a:rPr lang="zh-CN" altLang="zh-CN" sz="2800" dirty="0"/>
              <a:t>工资管理</a:t>
            </a:r>
            <a:r>
              <a:rPr lang="en-US" altLang="zh-CN" sz="2800" dirty="0"/>
              <a:t>-</a:t>
            </a:r>
            <a:r>
              <a:rPr lang="zh-CN" altLang="zh-CN" sz="2800" dirty="0"/>
              <a:t>人员</a:t>
            </a:r>
            <a:r>
              <a:rPr lang="zh-CN" altLang="zh-CN" sz="2800" dirty="0" smtClean="0"/>
              <a:t>结构</a:t>
            </a:r>
            <a:r>
              <a:rPr lang="zh-CN" altLang="en-US" sz="2800" dirty="0" smtClean="0"/>
              <a:t>及</a:t>
            </a:r>
            <a:r>
              <a:rPr lang="zh-CN" altLang="zh-CN" sz="2800" dirty="0" smtClean="0"/>
              <a:t>收入</a:t>
            </a:r>
            <a:r>
              <a:rPr lang="zh-CN" altLang="zh-CN" sz="2800" dirty="0"/>
              <a:t>情况上报</a:t>
            </a:r>
            <a:r>
              <a:rPr lang="en-US" altLang="zh-CN" sz="2800" dirty="0"/>
              <a:t>-</a:t>
            </a:r>
            <a:r>
              <a:rPr lang="zh-CN" altLang="zh-CN" sz="2800" dirty="0" smtClean="0"/>
              <a:t>新增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1025" name="Picture 1" descr="C:\Users\jysun\AppData\Roaming\Tencent\Users\44627319\QQ\WinTemp\RichOle\D)HO33@3SS@`UD1L$S23Y%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408712" cy="4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66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事业单位基本信息表</a:t>
            </a:r>
            <a:endParaRPr lang="zh-CN" altLang="en-US" sz="4000" dirty="0"/>
          </a:p>
        </p:txBody>
      </p:sp>
      <p:pic>
        <p:nvPicPr>
          <p:cNvPr id="3073" name="Picture 1" descr="C:\Users\jysun\AppData\Roaming\Tencent\Users\44627319\QQ\WinTemp\RichOle\[]S3)NE~Y6$4_FQF88WI)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064896" cy="48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     填写事业单位基本信息表，点击“暂存”</a:t>
            </a:r>
            <a:endParaRPr lang="en-US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469068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人员结构与收入情况表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12968" cy="45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      填写事业单位正式工作人员结构与收入情况统计表，点击“暂存”。</a:t>
            </a:r>
            <a:endParaRPr lang="en-US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06164229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国家统一规定津贴补贴</a:t>
            </a:r>
            <a:endParaRPr lang="zh-CN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7" y="2132443"/>
            <a:ext cx="824440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3870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      填写国家统一规定的津贴补贴，通过“添加一行”、“删除”调整数据，点击“保存”确认数据。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444200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NIC">
  <a:themeElements>
    <a:clrScheme name="CNIC模板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NIC模板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CNIC模板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模板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模板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模板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ARP模板</Template>
  <TotalTime>1642</TotalTime>
  <Words>540</Words>
  <Application>Microsoft Office PowerPoint</Application>
  <PresentationFormat>全屏显示(4:3)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CNIC</vt:lpstr>
      <vt:lpstr>2013年度院属单位  ARP系统人员结构与收入情况上报 操作说明</vt:lpstr>
      <vt:lpstr>填报准备</vt:lpstr>
      <vt:lpstr>操作流程</vt:lpstr>
      <vt:lpstr>填报说明</vt:lpstr>
      <vt:lpstr>填报说明</vt:lpstr>
      <vt:lpstr>新增</vt:lpstr>
      <vt:lpstr>事业单位基本信息表</vt:lpstr>
      <vt:lpstr>人员结构与收入情况表</vt:lpstr>
      <vt:lpstr>国家统一规定津贴补贴</vt:lpstr>
      <vt:lpstr>京区文件名称规范</vt:lpstr>
      <vt:lpstr>改革性补贴</vt:lpstr>
      <vt:lpstr>其他津贴补贴表</vt:lpstr>
      <vt:lpstr>提交—上报数据</vt:lpstr>
      <vt:lpstr>查看审批状态</vt:lpstr>
      <vt:lpstr>退回修改</vt:lpstr>
      <vt:lpstr>查看审核意见</vt:lpstr>
      <vt:lpstr>审批通过打印</vt:lpstr>
      <vt:lpstr>导出单位基本信息表</vt:lpstr>
      <vt:lpstr>导出人员结构与收入情况统计表</vt:lpstr>
      <vt:lpstr>导出其他表</vt:lpstr>
      <vt:lpstr>注意事项</vt:lpstr>
      <vt:lpstr>填报支持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ARP系统2011年度院属单位 发放津贴补贴报表操作说明</dc:title>
  <dc:creator>[系统管理员]</dc:creator>
  <cp:lastModifiedBy>李军</cp:lastModifiedBy>
  <cp:revision>66</cp:revision>
  <dcterms:created xsi:type="dcterms:W3CDTF">2012-01-09T06:18:50Z</dcterms:created>
  <dcterms:modified xsi:type="dcterms:W3CDTF">2014-01-02T02:35:44Z</dcterms:modified>
</cp:coreProperties>
</file>